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omments/modernComment_106_51D97439.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17" r:id="rId2"/>
    <p:sldMasterId id="2147484326" r:id="rId3"/>
    <p:sldMasterId id="2147484315" r:id="rId4"/>
    <p:sldMasterId id="2147484316" r:id="rId5"/>
  </p:sldMasterIdLst>
  <p:notesMasterIdLst>
    <p:notesMasterId r:id="rId28"/>
  </p:notesMasterIdLst>
  <p:handoutMasterIdLst>
    <p:handoutMasterId r:id="rId29"/>
  </p:handoutMasterIdLst>
  <p:sldIdLst>
    <p:sldId id="261" r:id="rId6"/>
    <p:sldId id="262" r:id="rId7"/>
    <p:sldId id="289" r:id="rId8"/>
    <p:sldId id="277" r:id="rId9"/>
    <p:sldId id="282" r:id="rId10"/>
    <p:sldId id="279" r:id="rId11"/>
    <p:sldId id="276" r:id="rId12"/>
    <p:sldId id="298" r:id="rId13"/>
    <p:sldId id="299" r:id="rId14"/>
    <p:sldId id="286" r:id="rId15"/>
    <p:sldId id="293" r:id="rId16"/>
    <p:sldId id="297" r:id="rId17"/>
    <p:sldId id="285" r:id="rId18"/>
    <p:sldId id="296" r:id="rId19"/>
    <p:sldId id="300" r:id="rId20"/>
    <p:sldId id="291" r:id="rId21"/>
    <p:sldId id="288" r:id="rId22"/>
    <p:sldId id="287" r:id="rId23"/>
    <p:sldId id="278" r:id="rId24"/>
    <p:sldId id="280" r:id="rId25"/>
    <p:sldId id="281" r:id="rId26"/>
    <p:sldId id="274" r:id="rId27"/>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2"/>
            <p14:sldId id="289"/>
            <p14:sldId id="277"/>
            <p14:sldId id="282"/>
            <p14:sldId id="279"/>
            <p14:sldId id="276"/>
            <p14:sldId id="298"/>
            <p14:sldId id="299"/>
            <p14:sldId id="286"/>
            <p14:sldId id="293"/>
            <p14:sldId id="297"/>
            <p14:sldId id="285"/>
            <p14:sldId id="296"/>
            <p14:sldId id="300"/>
            <p14:sldId id="291"/>
            <p14:sldId id="288"/>
            <p14:sldId id="287"/>
            <p14:sldId id="278"/>
            <p14:sldId id="280"/>
            <p14:sldId id="281"/>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CCE696-0419-FB13-C468-3D018D3FDEAB}" name="Martin, Scott (mart4996@vandals.uidaho.edu)" initials="M(" userId="S::mart4996@vandals.uidaho.edu::86456519-58a3-4b62-ab44-90cc234eafc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1A"/>
    <a:srgbClr val="E1E1E1"/>
    <a:srgbClr val="FFFFFF"/>
    <a:srgbClr val="649FFF"/>
    <a:srgbClr val="F2F2F2"/>
    <a:srgbClr val="FAFAFA"/>
    <a:srgbClr val="242529"/>
    <a:srgbClr val="D1D9E1"/>
    <a:srgbClr val="99CC00"/>
    <a:srgbClr val="EAC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1152D-B4CA-CB9F-22B6-8DE22053CB18}" v="25" dt="2022-04-29T15:14:26.728"/>
    <p1510:client id="{9DAB7AC8-B3B7-F637-56D8-B1D259729253}" v="168" dt="2022-04-29T03:25:24.751"/>
    <p1510:client id="{E6A904D7-EB8E-96BC-4C95-735417F525F2}" v="152" dt="2022-04-29T18:49:37.161"/>
  </p1510:revLst>
</p1510:revInfo>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798" y="12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Jiyin (zhan4354@vandals.uidaho.edu)" userId="S::zhan4354@vandals.uidaho.edu::242379d0-f58d-45dc-9ad7-f7a546065f1d" providerId="AD" clId="Web-{6F8B7418-2039-C28B-A046-3509DAB38B0A}"/>
    <pc:docChg chg="addSld modSld modSection">
      <pc:chgData name="Zhang, Jiyin (zhan4354@vandals.uidaho.edu)" userId="S::zhan4354@vandals.uidaho.edu::242379d0-f58d-45dc-9ad7-f7a546065f1d" providerId="AD" clId="Web-{6F8B7418-2039-C28B-A046-3509DAB38B0A}" dt="2022-04-28T18:08:51.107" v="279" actId="1076"/>
      <pc:docMkLst>
        <pc:docMk/>
      </pc:docMkLst>
      <pc:sldChg chg="addSp delSp modSp new">
        <pc:chgData name="Zhang, Jiyin (zhan4354@vandals.uidaho.edu)" userId="S::zhan4354@vandals.uidaho.edu::242379d0-f58d-45dc-9ad7-f7a546065f1d" providerId="AD" clId="Web-{6F8B7418-2039-C28B-A046-3509DAB38B0A}" dt="2022-04-28T18:08:51.107" v="279" actId="1076"/>
        <pc:sldMkLst>
          <pc:docMk/>
          <pc:sldMk cId="1626016734" sldId="300"/>
        </pc:sldMkLst>
        <pc:spChg chg="mod">
          <ac:chgData name="Zhang, Jiyin (zhan4354@vandals.uidaho.edu)" userId="S::zhan4354@vandals.uidaho.edu::242379d0-f58d-45dc-9ad7-f7a546065f1d" providerId="AD" clId="Web-{6F8B7418-2039-C28B-A046-3509DAB38B0A}" dt="2022-04-28T17:51:01.851" v="62" actId="1076"/>
          <ac:spMkLst>
            <pc:docMk/>
            <pc:sldMk cId="1626016734" sldId="300"/>
            <ac:spMk id="2" creationId="{1C96A592-E2D2-BE41-D5AA-1782AFA55EEA}"/>
          </ac:spMkLst>
        </pc:spChg>
        <pc:spChg chg="mod">
          <ac:chgData name="Zhang, Jiyin (zhan4354@vandals.uidaho.edu)" userId="S::zhan4354@vandals.uidaho.edu::242379d0-f58d-45dc-9ad7-f7a546065f1d" providerId="AD" clId="Web-{6F8B7418-2039-C28B-A046-3509DAB38B0A}" dt="2022-04-28T17:51:13.929" v="64" actId="20577"/>
          <ac:spMkLst>
            <pc:docMk/>
            <pc:sldMk cId="1626016734" sldId="300"/>
            <ac:spMk id="3" creationId="{30D1A0C9-DAF9-0128-B898-BDF935E4AE5B}"/>
          </ac:spMkLst>
        </pc:spChg>
        <pc:spChg chg="del">
          <ac:chgData name="Zhang, Jiyin (zhan4354@vandals.uidaho.edu)" userId="S::zhan4354@vandals.uidaho.edu::242379d0-f58d-45dc-9ad7-f7a546065f1d" providerId="AD" clId="Web-{6F8B7418-2039-C28B-A046-3509DAB38B0A}" dt="2022-04-28T17:48:58.962" v="1"/>
          <ac:spMkLst>
            <pc:docMk/>
            <pc:sldMk cId="1626016734" sldId="300"/>
            <ac:spMk id="4" creationId="{B6366DC3-48EA-EC2C-C119-F7F162157EC4}"/>
          </ac:spMkLst>
        </pc:spChg>
        <pc:graphicFrameChg chg="add mod modGraphic">
          <ac:chgData name="Zhang, Jiyin (zhan4354@vandals.uidaho.edu)" userId="S::zhan4354@vandals.uidaho.edu::242379d0-f58d-45dc-9ad7-f7a546065f1d" providerId="AD" clId="Web-{6F8B7418-2039-C28B-A046-3509DAB38B0A}" dt="2022-04-28T18:08:51.107" v="279" actId="1076"/>
          <ac:graphicFrameMkLst>
            <pc:docMk/>
            <pc:sldMk cId="1626016734" sldId="300"/>
            <ac:graphicFrameMk id="7" creationId="{BAB7295E-F680-6AD5-7293-53FE15357EAE}"/>
          </ac:graphicFrameMkLst>
        </pc:graphicFrameChg>
        <pc:picChg chg="add mod">
          <ac:chgData name="Zhang, Jiyin (zhan4354@vandals.uidaho.edu)" userId="S::zhan4354@vandals.uidaho.edu::242379d0-f58d-45dc-9ad7-f7a546065f1d" providerId="AD" clId="Web-{6F8B7418-2039-C28B-A046-3509DAB38B0A}" dt="2022-04-28T18:08:02.779" v="69" actId="1076"/>
          <ac:picMkLst>
            <pc:docMk/>
            <pc:sldMk cId="1626016734" sldId="300"/>
            <ac:picMk id="5" creationId="{00B1F96C-9E7C-4B55-B9C1-1777825CE1DF}"/>
          </ac:picMkLst>
        </pc:picChg>
      </pc:sldChg>
    </pc:docChg>
  </pc:docChgLst>
  <pc:docChgLst>
    <pc:chgData name="Thompson, Heath (thom2197@vandals.uidaho.edu)" userId="S::thom2197@vandals.uidaho.edu::ef519a0d-1bd4-49b5-a6ee-640a083e333c" providerId="AD" clId="Web-{B46C89ED-B635-30D7-348A-F45C8E9854D7}"/>
    <pc:docChg chg="modSld">
      <pc:chgData name="Thompson, Heath (thom2197@vandals.uidaho.edu)" userId="S::thom2197@vandals.uidaho.edu::ef519a0d-1bd4-49b5-a6ee-640a083e333c" providerId="AD" clId="Web-{B46C89ED-B635-30D7-348A-F45C8E9854D7}" dt="2022-03-31T17:44:17.881" v="329" actId="20577"/>
      <pc:docMkLst>
        <pc:docMk/>
      </pc:docMkLst>
      <pc:sldChg chg="modSp">
        <pc:chgData name="Thompson, Heath (thom2197@vandals.uidaho.edu)" userId="S::thom2197@vandals.uidaho.edu::ef519a0d-1bd4-49b5-a6ee-640a083e333c" providerId="AD" clId="Web-{B46C89ED-B635-30D7-348A-F45C8E9854D7}" dt="2022-03-31T16:41:05.814" v="174" actId="20577"/>
        <pc:sldMkLst>
          <pc:docMk/>
          <pc:sldMk cId="3241569727" sldId="276"/>
        </pc:sldMkLst>
        <pc:spChg chg="mod">
          <ac:chgData name="Thompson, Heath (thom2197@vandals.uidaho.edu)" userId="S::thom2197@vandals.uidaho.edu::ef519a0d-1bd4-49b5-a6ee-640a083e333c" providerId="AD" clId="Web-{B46C89ED-B635-30D7-348A-F45C8E9854D7}" dt="2022-03-31T16:41:05.814" v="174" actId="20577"/>
          <ac:spMkLst>
            <pc:docMk/>
            <pc:sldMk cId="3241569727" sldId="276"/>
            <ac:spMk id="3" creationId="{9F27E143-B5C5-B3CA-39F6-C8B4BC61FE19}"/>
          </ac:spMkLst>
        </pc:spChg>
      </pc:sldChg>
      <pc:sldChg chg="modSp">
        <pc:chgData name="Thompson, Heath (thom2197@vandals.uidaho.edu)" userId="S::thom2197@vandals.uidaho.edu::ef519a0d-1bd4-49b5-a6ee-640a083e333c" providerId="AD" clId="Web-{B46C89ED-B635-30D7-348A-F45C8E9854D7}" dt="2022-03-31T17:42:14.612" v="235" actId="14100"/>
        <pc:sldMkLst>
          <pc:docMk/>
          <pc:sldMk cId="3579520635" sldId="280"/>
        </pc:sldMkLst>
        <pc:spChg chg="mod">
          <ac:chgData name="Thompson, Heath (thom2197@vandals.uidaho.edu)" userId="S::thom2197@vandals.uidaho.edu::ef519a0d-1bd4-49b5-a6ee-640a083e333c" providerId="AD" clId="Web-{B46C89ED-B635-30D7-348A-F45C8E9854D7}" dt="2022-03-31T17:42:14.612" v="235" actId="14100"/>
          <ac:spMkLst>
            <pc:docMk/>
            <pc:sldMk cId="3579520635" sldId="280"/>
            <ac:spMk id="4" creationId="{45386353-4737-44BF-D265-8E8069C11E52}"/>
          </ac:spMkLst>
        </pc:spChg>
      </pc:sldChg>
      <pc:sldChg chg="modSp">
        <pc:chgData name="Thompson, Heath (thom2197@vandals.uidaho.edu)" userId="S::thom2197@vandals.uidaho.edu::ef519a0d-1bd4-49b5-a6ee-640a083e333c" providerId="AD" clId="Web-{B46C89ED-B635-30D7-348A-F45C8E9854D7}" dt="2022-03-31T17:44:17.881" v="329" actId="20577"/>
        <pc:sldMkLst>
          <pc:docMk/>
          <pc:sldMk cId="1620653034" sldId="281"/>
        </pc:sldMkLst>
        <pc:spChg chg="mod">
          <ac:chgData name="Thompson, Heath (thom2197@vandals.uidaho.edu)" userId="S::thom2197@vandals.uidaho.edu::ef519a0d-1bd4-49b5-a6ee-640a083e333c" providerId="AD" clId="Web-{B46C89ED-B635-30D7-348A-F45C8E9854D7}" dt="2022-03-31T17:44:17.881" v="329" actId="20577"/>
          <ac:spMkLst>
            <pc:docMk/>
            <pc:sldMk cId="1620653034" sldId="281"/>
            <ac:spMk id="4" creationId="{45386353-4737-44BF-D265-8E8069C11E52}"/>
          </ac:spMkLst>
        </pc:spChg>
      </pc:sldChg>
    </pc:docChg>
  </pc:docChgLst>
  <pc:docChgLst>
    <pc:chgData name="Townsend, Taylor (town9990@vandals.uidaho.edu)" userId="S::town9990@vandals.uidaho.edu::ad5eaba7-ff1f-4543-b297-7be185b63659" providerId="AD" clId="Web-{1CB1152D-B4CA-CB9F-22B6-8DE22053CB18}"/>
    <pc:docChg chg="modSld">
      <pc:chgData name="Townsend, Taylor (town9990@vandals.uidaho.edu)" userId="S::town9990@vandals.uidaho.edu::ad5eaba7-ff1f-4543-b297-7be185b63659" providerId="AD" clId="Web-{1CB1152D-B4CA-CB9F-22B6-8DE22053CB18}" dt="2022-04-29T15:14:26.056" v="11" actId="20577"/>
      <pc:docMkLst>
        <pc:docMk/>
      </pc:docMkLst>
      <pc:sldChg chg="modSp">
        <pc:chgData name="Townsend, Taylor (town9990@vandals.uidaho.edu)" userId="S::town9990@vandals.uidaho.edu::ad5eaba7-ff1f-4543-b297-7be185b63659" providerId="AD" clId="Web-{1CB1152D-B4CA-CB9F-22B6-8DE22053CB18}" dt="2022-04-29T15:14:26.056" v="11" actId="20577"/>
        <pc:sldMkLst>
          <pc:docMk/>
          <pc:sldMk cId="312479959" sldId="291"/>
        </pc:sldMkLst>
        <pc:spChg chg="mod">
          <ac:chgData name="Townsend, Taylor (town9990@vandals.uidaho.edu)" userId="S::town9990@vandals.uidaho.edu::ad5eaba7-ff1f-4543-b297-7be185b63659" providerId="AD" clId="Web-{1CB1152D-B4CA-CB9F-22B6-8DE22053CB18}" dt="2022-04-29T15:14:26.056" v="11" actId="20577"/>
          <ac:spMkLst>
            <pc:docMk/>
            <pc:sldMk cId="312479959" sldId="291"/>
            <ac:spMk id="2" creationId="{AD0D38A2-9B69-0EBA-D28F-D3B0D664F287}"/>
          </ac:spMkLst>
        </pc:spChg>
      </pc:sldChg>
    </pc:docChg>
  </pc:docChgLst>
  <pc:docChgLst>
    <pc:chgData name="Thompson, Heath (thom2197@vandals.uidaho.edu)" userId="S::thom2197@vandals.uidaho.edu::ef519a0d-1bd4-49b5-a6ee-640a083e333c" providerId="AD" clId="Web-{8B5C916E-C587-581F-7058-8FCEDE623697}"/>
    <pc:docChg chg="addSld delSld modSld sldOrd modSection">
      <pc:chgData name="Thompson, Heath (thom2197@vandals.uidaho.edu)" userId="S::thom2197@vandals.uidaho.edu::ef519a0d-1bd4-49b5-a6ee-640a083e333c" providerId="AD" clId="Web-{8B5C916E-C587-581F-7058-8FCEDE623697}" dt="2022-04-28T21:27:13.567" v="824" actId="20577"/>
      <pc:docMkLst>
        <pc:docMk/>
      </pc:docMkLst>
      <pc:sldChg chg="modSp">
        <pc:chgData name="Thompson, Heath (thom2197@vandals.uidaho.edu)" userId="S::thom2197@vandals.uidaho.edu::ef519a0d-1bd4-49b5-a6ee-640a083e333c" providerId="AD" clId="Web-{8B5C916E-C587-581F-7058-8FCEDE623697}" dt="2022-04-28T17:05:37.270" v="9" actId="20577"/>
        <pc:sldMkLst>
          <pc:docMk/>
          <pc:sldMk cId="1031416194" sldId="261"/>
        </pc:sldMkLst>
        <pc:spChg chg="mod">
          <ac:chgData name="Thompson, Heath (thom2197@vandals.uidaho.edu)" userId="S::thom2197@vandals.uidaho.edu::ef519a0d-1bd4-49b5-a6ee-640a083e333c" providerId="AD" clId="Web-{8B5C916E-C587-581F-7058-8FCEDE623697}" dt="2022-04-28T17:05:37.270" v="9" actId="20577"/>
          <ac:spMkLst>
            <pc:docMk/>
            <pc:sldMk cId="1031416194" sldId="261"/>
            <ac:spMk id="8" creationId="{00000000-0000-0000-0000-000000000000}"/>
          </ac:spMkLst>
        </pc:spChg>
      </pc:sldChg>
      <pc:sldChg chg="addSp modSp">
        <pc:chgData name="Thompson, Heath (thom2197@vandals.uidaho.edu)" userId="S::thom2197@vandals.uidaho.edu::ef519a0d-1bd4-49b5-a6ee-640a083e333c" providerId="AD" clId="Web-{8B5C916E-C587-581F-7058-8FCEDE623697}" dt="2022-04-28T17:27:07.601" v="439" actId="1076"/>
        <pc:sldMkLst>
          <pc:docMk/>
          <pc:sldMk cId="3241569727" sldId="276"/>
        </pc:sldMkLst>
        <pc:spChg chg="add mod">
          <ac:chgData name="Thompson, Heath (thom2197@vandals.uidaho.edu)" userId="S::thom2197@vandals.uidaho.edu::ef519a0d-1bd4-49b5-a6ee-640a083e333c" providerId="AD" clId="Web-{8B5C916E-C587-581F-7058-8FCEDE623697}" dt="2022-04-28T17:23:10.353" v="391" actId="14100"/>
          <ac:spMkLst>
            <pc:docMk/>
            <pc:sldMk cId="3241569727" sldId="276"/>
            <ac:spMk id="2" creationId="{CF9A3C37-8F50-4BD2-23D6-E23B3B8DEEAD}"/>
          </ac:spMkLst>
        </pc:spChg>
        <pc:spChg chg="mod">
          <ac:chgData name="Thompson, Heath (thom2197@vandals.uidaho.edu)" userId="S::thom2197@vandals.uidaho.edu::ef519a0d-1bd4-49b5-a6ee-640a083e333c" providerId="AD" clId="Web-{8B5C916E-C587-581F-7058-8FCEDE623697}" dt="2022-04-28T17:13:32.500" v="18" actId="1076"/>
          <ac:spMkLst>
            <pc:docMk/>
            <pc:sldMk cId="3241569727" sldId="276"/>
            <ac:spMk id="3" creationId="{9F27E143-B5C5-B3CA-39F6-C8B4BC61FE19}"/>
          </ac:spMkLst>
        </pc:spChg>
        <pc:spChg chg="add mod">
          <ac:chgData name="Thompson, Heath (thom2197@vandals.uidaho.edu)" userId="S::thom2197@vandals.uidaho.edu::ef519a0d-1bd4-49b5-a6ee-640a083e333c" providerId="AD" clId="Web-{8B5C916E-C587-581F-7058-8FCEDE623697}" dt="2022-04-28T17:26:58.242" v="438" actId="20577"/>
          <ac:spMkLst>
            <pc:docMk/>
            <pc:sldMk cId="3241569727" sldId="276"/>
            <ac:spMk id="6" creationId="{9ADC4FF0-7B3A-0FD0-CD27-DA824CD196C8}"/>
          </ac:spMkLst>
        </pc:spChg>
        <pc:spChg chg="mod">
          <ac:chgData name="Thompson, Heath (thom2197@vandals.uidaho.edu)" userId="S::thom2197@vandals.uidaho.edu::ef519a0d-1bd4-49b5-a6ee-640a083e333c" providerId="AD" clId="Web-{8B5C916E-C587-581F-7058-8FCEDE623697}" dt="2022-04-28T17:13:16.953" v="17" actId="20577"/>
          <ac:spMkLst>
            <pc:docMk/>
            <pc:sldMk cId="3241569727" sldId="276"/>
            <ac:spMk id="18" creationId="{8C774760-F49C-0540-A1EC-3ECE316A6050}"/>
          </ac:spMkLst>
        </pc:spChg>
        <pc:picChg chg="add mod">
          <ac:chgData name="Thompson, Heath (thom2197@vandals.uidaho.edu)" userId="S::thom2197@vandals.uidaho.edu::ef519a0d-1bd4-49b5-a6ee-640a083e333c" providerId="AD" clId="Web-{8B5C916E-C587-581F-7058-8FCEDE623697}" dt="2022-04-28T17:27:07.601" v="439" actId="1076"/>
          <ac:picMkLst>
            <pc:docMk/>
            <pc:sldMk cId="3241569727" sldId="276"/>
            <ac:picMk id="4" creationId="{C390700C-3CB9-41AA-F022-37B5B1CC4F22}"/>
          </ac:picMkLst>
        </pc:picChg>
      </pc:sldChg>
      <pc:sldChg chg="ord">
        <pc:chgData name="Thompson, Heath (thom2197@vandals.uidaho.edu)" userId="S::thom2197@vandals.uidaho.edu::ef519a0d-1bd4-49b5-a6ee-640a083e333c" providerId="AD" clId="Web-{8B5C916E-C587-581F-7058-8FCEDE623697}" dt="2022-04-28T18:06:42.842" v="442"/>
        <pc:sldMkLst>
          <pc:docMk/>
          <pc:sldMk cId="1924191236" sldId="277"/>
        </pc:sldMkLst>
      </pc:sldChg>
      <pc:sldChg chg="modSp ord">
        <pc:chgData name="Thompson, Heath (thom2197@vandals.uidaho.edu)" userId="S::thom2197@vandals.uidaho.edu::ef519a0d-1bd4-49b5-a6ee-640a083e333c" providerId="AD" clId="Web-{8B5C916E-C587-581F-7058-8FCEDE623697}" dt="2022-04-28T20:25:31.276" v="608" actId="1076"/>
        <pc:sldMkLst>
          <pc:docMk/>
          <pc:sldMk cId="1563647153" sldId="279"/>
        </pc:sldMkLst>
        <pc:spChg chg="mod">
          <ac:chgData name="Thompson, Heath (thom2197@vandals.uidaho.edu)" userId="S::thom2197@vandals.uidaho.edu::ef519a0d-1bd4-49b5-a6ee-640a083e333c" providerId="AD" clId="Web-{8B5C916E-C587-581F-7058-8FCEDE623697}" dt="2022-04-28T20:25:31.276" v="608" actId="1076"/>
          <ac:spMkLst>
            <pc:docMk/>
            <pc:sldMk cId="1563647153" sldId="279"/>
            <ac:spMk id="4" creationId="{294CA29D-BE8D-FE41-1966-556FFE53D4C1}"/>
          </ac:spMkLst>
        </pc:spChg>
      </pc:sldChg>
      <pc:sldChg chg="ord">
        <pc:chgData name="Thompson, Heath (thom2197@vandals.uidaho.edu)" userId="S::thom2197@vandals.uidaho.edu::ef519a0d-1bd4-49b5-a6ee-640a083e333c" providerId="AD" clId="Web-{8B5C916E-C587-581F-7058-8FCEDE623697}" dt="2022-04-28T18:06:54.545" v="443"/>
        <pc:sldMkLst>
          <pc:docMk/>
          <pc:sldMk cId="3384005869" sldId="282"/>
        </pc:sldMkLst>
      </pc:sldChg>
      <pc:sldChg chg="ord">
        <pc:chgData name="Thompson, Heath (thom2197@vandals.uidaho.edu)" userId="S::thom2197@vandals.uidaho.edu::ef519a0d-1bd4-49b5-a6ee-640a083e333c" providerId="AD" clId="Web-{8B5C916E-C587-581F-7058-8FCEDE623697}" dt="2022-04-28T17:29:00.381" v="441"/>
        <pc:sldMkLst>
          <pc:docMk/>
          <pc:sldMk cId="2028262282" sldId="283"/>
        </pc:sldMkLst>
      </pc:sldChg>
      <pc:sldChg chg="ord">
        <pc:chgData name="Thompson, Heath (thom2197@vandals.uidaho.edu)" userId="S::thom2197@vandals.uidaho.edu::ef519a0d-1bd4-49b5-a6ee-640a083e333c" providerId="AD" clId="Web-{8B5C916E-C587-581F-7058-8FCEDE623697}" dt="2022-04-28T18:07:11.435" v="444"/>
        <pc:sldMkLst>
          <pc:docMk/>
          <pc:sldMk cId="2436138387" sldId="284"/>
        </pc:sldMkLst>
      </pc:sldChg>
      <pc:sldChg chg="modSp">
        <pc:chgData name="Thompson, Heath (thom2197@vandals.uidaho.edu)" userId="S::thom2197@vandals.uidaho.edu::ef519a0d-1bd4-49b5-a6ee-640a083e333c" providerId="AD" clId="Web-{8B5C916E-C587-581F-7058-8FCEDE623697}" dt="2022-04-28T19:26:31.119" v="530" actId="20577"/>
        <pc:sldMkLst>
          <pc:docMk/>
          <pc:sldMk cId="282860921" sldId="285"/>
        </pc:sldMkLst>
        <pc:spChg chg="mod">
          <ac:chgData name="Thompson, Heath (thom2197@vandals.uidaho.edu)" userId="S::thom2197@vandals.uidaho.edu::ef519a0d-1bd4-49b5-a6ee-640a083e333c" providerId="AD" clId="Web-{8B5C916E-C587-581F-7058-8FCEDE623697}" dt="2022-04-28T19:26:31.119" v="530" actId="20577"/>
          <ac:spMkLst>
            <pc:docMk/>
            <pc:sldMk cId="282860921" sldId="285"/>
            <ac:spMk id="2" creationId="{138DA8AD-C235-313E-D6DB-7577CB4513AD}"/>
          </ac:spMkLst>
        </pc:spChg>
      </pc:sldChg>
      <pc:sldChg chg="addSp modSp">
        <pc:chgData name="Thompson, Heath (thom2197@vandals.uidaho.edu)" userId="S::thom2197@vandals.uidaho.edu::ef519a0d-1bd4-49b5-a6ee-640a083e333c" providerId="AD" clId="Web-{8B5C916E-C587-581F-7058-8FCEDE623697}" dt="2022-04-28T19:22:32.400" v="469" actId="1076"/>
        <pc:sldMkLst>
          <pc:docMk/>
          <pc:sldMk cId="4254449029" sldId="286"/>
        </pc:sldMkLst>
        <pc:picChg chg="mod modCrop">
          <ac:chgData name="Thompson, Heath (thom2197@vandals.uidaho.edu)" userId="S::thom2197@vandals.uidaho.edu::ef519a0d-1bd4-49b5-a6ee-640a083e333c" providerId="AD" clId="Web-{8B5C916E-C587-581F-7058-8FCEDE623697}" dt="2022-04-28T19:22:32.400" v="469" actId="1076"/>
          <ac:picMkLst>
            <pc:docMk/>
            <pc:sldMk cId="4254449029" sldId="286"/>
            <ac:picMk id="3" creationId="{07477564-0416-DA08-8C54-997F64F1B81D}"/>
          </ac:picMkLst>
        </pc:picChg>
        <pc:picChg chg="add mod">
          <ac:chgData name="Thompson, Heath (thom2197@vandals.uidaho.edu)" userId="S::thom2197@vandals.uidaho.edu::ef519a0d-1bd4-49b5-a6ee-640a083e333c" providerId="AD" clId="Web-{8B5C916E-C587-581F-7058-8FCEDE623697}" dt="2022-04-28T19:22:29.916" v="468" actId="1076"/>
          <ac:picMkLst>
            <pc:docMk/>
            <pc:sldMk cId="4254449029" sldId="286"/>
            <ac:picMk id="5" creationId="{EAF0DF6F-4AD0-EE87-7979-39EDA2B56FCA}"/>
          </ac:picMkLst>
        </pc:picChg>
      </pc:sldChg>
      <pc:sldChg chg="ord">
        <pc:chgData name="Thompson, Heath (thom2197@vandals.uidaho.edu)" userId="S::thom2197@vandals.uidaho.edu::ef519a0d-1bd4-49b5-a6ee-640a083e333c" providerId="AD" clId="Web-{8B5C916E-C587-581F-7058-8FCEDE623697}" dt="2022-04-28T18:08:06.888" v="446"/>
        <pc:sldMkLst>
          <pc:docMk/>
          <pc:sldMk cId="1872975957" sldId="287"/>
        </pc:sldMkLst>
      </pc:sldChg>
      <pc:sldChg chg="modSp">
        <pc:chgData name="Thompson, Heath (thom2197@vandals.uidaho.edu)" userId="S::thom2197@vandals.uidaho.edu::ef519a0d-1bd4-49b5-a6ee-640a083e333c" providerId="AD" clId="Web-{8B5C916E-C587-581F-7058-8FCEDE623697}" dt="2022-04-28T21:21:49.895" v="762" actId="20577"/>
        <pc:sldMkLst>
          <pc:docMk/>
          <pc:sldMk cId="3429656355" sldId="289"/>
        </pc:sldMkLst>
        <pc:spChg chg="mod">
          <ac:chgData name="Thompson, Heath (thom2197@vandals.uidaho.edu)" userId="S::thom2197@vandals.uidaho.edu::ef519a0d-1bd4-49b5-a6ee-640a083e333c" providerId="AD" clId="Web-{8B5C916E-C587-581F-7058-8FCEDE623697}" dt="2022-04-28T21:21:49.895" v="762" actId="20577"/>
          <ac:spMkLst>
            <pc:docMk/>
            <pc:sldMk cId="3429656355" sldId="289"/>
            <ac:spMk id="4" creationId="{C50725E3-C7CE-8824-17B6-62ADB9F5391F}"/>
          </ac:spMkLst>
        </pc:spChg>
      </pc:sldChg>
      <pc:sldChg chg="del ord">
        <pc:chgData name="Thompson, Heath (thom2197@vandals.uidaho.edu)" userId="S::thom2197@vandals.uidaho.edu::ef519a0d-1bd4-49b5-a6ee-640a083e333c" providerId="AD" clId="Web-{8B5C916E-C587-581F-7058-8FCEDE623697}" dt="2022-04-28T19:26:01.025" v="523"/>
        <pc:sldMkLst>
          <pc:docMk/>
          <pc:sldMk cId="3043941630" sldId="290"/>
        </pc:sldMkLst>
      </pc:sldChg>
      <pc:sldChg chg="modSp ord">
        <pc:chgData name="Thompson, Heath (thom2197@vandals.uidaho.edu)" userId="S::thom2197@vandals.uidaho.edu::ef519a0d-1bd4-49b5-a6ee-640a083e333c" providerId="AD" clId="Web-{8B5C916E-C587-581F-7058-8FCEDE623697}" dt="2022-04-28T21:27:13.567" v="824" actId="20577"/>
        <pc:sldMkLst>
          <pc:docMk/>
          <pc:sldMk cId="312479959" sldId="291"/>
        </pc:sldMkLst>
        <pc:spChg chg="mod">
          <ac:chgData name="Thompson, Heath (thom2197@vandals.uidaho.edu)" userId="S::thom2197@vandals.uidaho.edu::ef519a0d-1bd4-49b5-a6ee-640a083e333c" providerId="AD" clId="Web-{8B5C916E-C587-581F-7058-8FCEDE623697}" dt="2022-04-28T21:27:13.567" v="824" actId="20577"/>
          <ac:spMkLst>
            <pc:docMk/>
            <pc:sldMk cId="312479959" sldId="291"/>
            <ac:spMk id="2" creationId="{AD0D38A2-9B69-0EBA-D28F-D3B0D664F287}"/>
          </ac:spMkLst>
        </pc:spChg>
        <pc:spChg chg="mod">
          <ac:chgData name="Thompson, Heath (thom2197@vandals.uidaho.edu)" userId="S::thom2197@vandals.uidaho.edu::ef519a0d-1bd4-49b5-a6ee-640a083e333c" providerId="AD" clId="Web-{8B5C916E-C587-581F-7058-8FCEDE623697}" dt="2022-04-28T19:27:07.494" v="555" actId="1076"/>
          <ac:spMkLst>
            <pc:docMk/>
            <pc:sldMk cId="312479959" sldId="291"/>
            <ac:spMk id="18" creationId="{8C774760-F49C-0540-A1EC-3ECE316A6050}"/>
          </ac:spMkLst>
        </pc:spChg>
      </pc:sldChg>
      <pc:sldChg chg="addSp delSp modSp">
        <pc:chgData name="Thompson, Heath (thom2197@vandals.uidaho.edu)" userId="S::thom2197@vandals.uidaho.edu::ef519a0d-1bd4-49b5-a6ee-640a083e333c" providerId="AD" clId="Web-{8B5C916E-C587-581F-7058-8FCEDE623697}" dt="2022-04-28T20:22:18.227" v="583" actId="20577"/>
        <pc:sldMkLst>
          <pc:docMk/>
          <pc:sldMk cId="1431414145" sldId="293"/>
        </pc:sldMkLst>
        <pc:spChg chg="mod">
          <ac:chgData name="Thompson, Heath (thom2197@vandals.uidaho.edu)" userId="S::thom2197@vandals.uidaho.edu::ef519a0d-1bd4-49b5-a6ee-640a083e333c" providerId="AD" clId="Web-{8B5C916E-C587-581F-7058-8FCEDE623697}" dt="2022-04-28T20:22:18.227" v="583" actId="20577"/>
          <ac:spMkLst>
            <pc:docMk/>
            <pc:sldMk cId="1431414145" sldId="293"/>
            <ac:spMk id="2" creationId="{138DA8AD-C235-313E-D6DB-7577CB4513AD}"/>
          </ac:spMkLst>
        </pc:spChg>
        <pc:picChg chg="add mod modCrop">
          <ac:chgData name="Thompson, Heath (thom2197@vandals.uidaho.edu)" userId="S::thom2197@vandals.uidaho.edu::ef519a0d-1bd4-49b5-a6ee-640a083e333c" providerId="AD" clId="Web-{8B5C916E-C587-581F-7058-8FCEDE623697}" dt="2022-04-28T19:24:36.416" v="500" actId="14100"/>
          <ac:picMkLst>
            <pc:docMk/>
            <pc:sldMk cId="1431414145" sldId="293"/>
            <ac:picMk id="3" creationId="{26A96E83-D03A-F6D1-023B-4960BAB930FD}"/>
          </ac:picMkLst>
        </pc:picChg>
        <pc:picChg chg="del mod modCrop">
          <ac:chgData name="Thompson, Heath (thom2197@vandals.uidaho.edu)" userId="S::thom2197@vandals.uidaho.edu::ef519a0d-1bd4-49b5-a6ee-640a083e333c" providerId="AD" clId="Web-{8B5C916E-C587-581F-7058-8FCEDE623697}" dt="2022-04-28T19:22:37.447" v="470"/>
          <ac:picMkLst>
            <pc:docMk/>
            <pc:sldMk cId="1431414145" sldId="293"/>
            <ac:picMk id="4" creationId="{778A0971-9A62-E08E-3E79-B2B921BD28E5}"/>
          </ac:picMkLst>
        </pc:picChg>
        <pc:picChg chg="add mod">
          <ac:chgData name="Thompson, Heath (thom2197@vandals.uidaho.edu)" userId="S::thom2197@vandals.uidaho.edu::ef519a0d-1bd4-49b5-a6ee-640a083e333c" providerId="AD" clId="Web-{8B5C916E-C587-581F-7058-8FCEDE623697}" dt="2022-04-28T20:14:08.738" v="563" actId="14100"/>
          <ac:picMkLst>
            <pc:docMk/>
            <pc:sldMk cId="1431414145" sldId="293"/>
            <ac:picMk id="4" creationId="{CE14FE5A-3086-533A-F841-5523C8C3D9DA}"/>
          </ac:picMkLst>
        </pc:picChg>
        <pc:picChg chg="add del mod">
          <ac:chgData name="Thompson, Heath (thom2197@vandals.uidaho.edu)" userId="S::thom2197@vandals.uidaho.edu::ef519a0d-1bd4-49b5-a6ee-640a083e333c" providerId="AD" clId="Web-{8B5C916E-C587-581F-7058-8FCEDE623697}" dt="2022-04-28T19:22:58.306" v="481"/>
          <ac:picMkLst>
            <pc:docMk/>
            <pc:sldMk cId="1431414145" sldId="293"/>
            <ac:picMk id="7" creationId="{B4FDEAC4-5952-4E13-1146-81649C5C6673}"/>
          </ac:picMkLst>
        </pc:picChg>
        <pc:picChg chg="add mod">
          <ac:chgData name="Thompson, Heath (thom2197@vandals.uidaho.edu)" userId="S::thom2197@vandals.uidaho.edu::ef519a0d-1bd4-49b5-a6ee-640a083e333c" providerId="AD" clId="Web-{8B5C916E-C587-581F-7058-8FCEDE623697}" dt="2022-04-28T20:14:31.676" v="564" actId="1076"/>
          <ac:picMkLst>
            <pc:docMk/>
            <pc:sldMk cId="1431414145" sldId="293"/>
            <ac:picMk id="9" creationId="{5AB15842-9ABE-F6FD-2CC2-92740CCB891C}"/>
          </ac:picMkLst>
        </pc:picChg>
        <pc:picChg chg="add del mod modCrop">
          <ac:chgData name="Thompson, Heath (thom2197@vandals.uidaho.edu)" userId="S::thom2197@vandals.uidaho.edu::ef519a0d-1bd4-49b5-a6ee-640a083e333c" providerId="AD" clId="Web-{8B5C916E-C587-581F-7058-8FCEDE623697}" dt="2022-04-28T20:13:49.707" v="558"/>
          <ac:picMkLst>
            <pc:docMk/>
            <pc:sldMk cId="1431414145" sldId="293"/>
            <ac:picMk id="11" creationId="{E59B95C3-96A4-5589-4BB1-7E253291AE00}"/>
          </ac:picMkLst>
        </pc:picChg>
      </pc:sldChg>
      <pc:sldChg chg="modSp del">
        <pc:chgData name="Thompson, Heath (thom2197@vandals.uidaho.edu)" userId="S::thom2197@vandals.uidaho.edu::ef519a0d-1bd4-49b5-a6ee-640a083e333c" providerId="AD" clId="Web-{8B5C916E-C587-581F-7058-8FCEDE623697}" dt="2022-04-28T19:25:03.744" v="505"/>
        <pc:sldMkLst>
          <pc:docMk/>
          <pc:sldMk cId="1770686884" sldId="294"/>
        </pc:sldMkLst>
        <pc:picChg chg="mod">
          <ac:chgData name="Thompson, Heath (thom2197@vandals.uidaho.edu)" userId="S::thom2197@vandals.uidaho.edu::ef519a0d-1bd4-49b5-a6ee-640a083e333c" providerId="AD" clId="Web-{8B5C916E-C587-581F-7058-8FCEDE623697}" dt="2022-04-28T19:20:12.853" v="448" actId="1076"/>
          <ac:picMkLst>
            <pc:docMk/>
            <pc:sldMk cId="1770686884" sldId="294"/>
            <ac:picMk id="5" creationId="{8B8F444D-67EB-E601-DA61-014E3C4FD10A}"/>
          </ac:picMkLst>
        </pc:picChg>
      </pc:sldChg>
      <pc:sldChg chg="del">
        <pc:chgData name="Thompson, Heath (thom2197@vandals.uidaho.edu)" userId="S::thom2197@vandals.uidaho.edu::ef519a0d-1bd4-49b5-a6ee-640a083e333c" providerId="AD" clId="Web-{8B5C916E-C587-581F-7058-8FCEDE623697}" dt="2022-04-28T19:25:07.588" v="506"/>
        <pc:sldMkLst>
          <pc:docMk/>
          <pc:sldMk cId="717557367" sldId="295"/>
        </pc:sldMkLst>
      </pc:sldChg>
      <pc:sldChg chg="modSp">
        <pc:chgData name="Thompson, Heath (thom2197@vandals.uidaho.edu)" userId="S::thom2197@vandals.uidaho.edu::ef519a0d-1bd4-49b5-a6ee-640a083e333c" providerId="AD" clId="Web-{8B5C916E-C587-581F-7058-8FCEDE623697}" dt="2022-04-28T19:26:39.557" v="536" actId="20577"/>
        <pc:sldMkLst>
          <pc:docMk/>
          <pc:sldMk cId="3620146531" sldId="296"/>
        </pc:sldMkLst>
        <pc:spChg chg="mod">
          <ac:chgData name="Thompson, Heath (thom2197@vandals.uidaho.edu)" userId="S::thom2197@vandals.uidaho.edu::ef519a0d-1bd4-49b5-a6ee-640a083e333c" providerId="AD" clId="Web-{8B5C916E-C587-581F-7058-8FCEDE623697}" dt="2022-04-28T19:26:39.557" v="536" actId="20577"/>
          <ac:spMkLst>
            <pc:docMk/>
            <pc:sldMk cId="3620146531" sldId="296"/>
            <ac:spMk id="2" creationId="{138DA8AD-C235-313E-D6DB-7577CB4513AD}"/>
          </ac:spMkLst>
        </pc:spChg>
      </pc:sldChg>
      <pc:sldChg chg="addSp modSp">
        <pc:chgData name="Thompson, Heath (thom2197@vandals.uidaho.edu)" userId="S::thom2197@vandals.uidaho.edu::ef519a0d-1bd4-49b5-a6ee-640a083e333c" providerId="AD" clId="Web-{8B5C916E-C587-581F-7058-8FCEDE623697}" dt="2022-04-28T20:23:28.712" v="595" actId="1076"/>
        <pc:sldMkLst>
          <pc:docMk/>
          <pc:sldMk cId="4286932700" sldId="297"/>
        </pc:sldMkLst>
        <pc:spChg chg="mod">
          <ac:chgData name="Thompson, Heath (thom2197@vandals.uidaho.edu)" userId="S::thom2197@vandals.uidaho.edu::ef519a0d-1bd4-49b5-a6ee-640a083e333c" providerId="AD" clId="Web-{8B5C916E-C587-581F-7058-8FCEDE623697}" dt="2022-04-28T19:25:42.369" v="522" actId="20577"/>
          <ac:spMkLst>
            <pc:docMk/>
            <pc:sldMk cId="4286932700" sldId="297"/>
            <ac:spMk id="2" creationId="{138DA8AD-C235-313E-D6DB-7577CB4513AD}"/>
          </ac:spMkLst>
        </pc:spChg>
        <pc:spChg chg="mod">
          <ac:chgData name="Thompson, Heath (thom2197@vandals.uidaho.edu)" userId="S::thom2197@vandals.uidaho.edu::ef519a0d-1bd4-49b5-a6ee-640a083e333c" providerId="AD" clId="Web-{8B5C916E-C587-581F-7058-8FCEDE623697}" dt="2022-04-28T20:23:12.306" v="592" actId="1076"/>
          <ac:spMkLst>
            <pc:docMk/>
            <pc:sldMk cId="4286932700" sldId="297"/>
            <ac:spMk id="4" creationId="{75AE6283-CEE7-3CCA-CA8F-29963D090224}"/>
          </ac:spMkLst>
        </pc:spChg>
        <pc:picChg chg="mod modCrop">
          <ac:chgData name="Thompson, Heath (thom2197@vandals.uidaho.edu)" userId="S::thom2197@vandals.uidaho.edu::ef519a0d-1bd4-49b5-a6ee-640a083e333c" providerId="AD" clId="Web-{8B5C916E-C587-581F-7058-8FCEDE623697}" dt="2022-04-28T20:23:22.572" v="593" actId="1076"/>
          <ac:picMkLst>
            <pc:docMk/>
            <pc:sldMk cId="4286932700" sldId="297"/>
            <ac:picMk id="3" creationId="{D9E1F207-2F83-9B52-DFED-6675ECFAF396}"/>
          </ac:picMkLst>
        </pc:picChg>
        <pc:picChg chg="add mod">
          <ac:chgData name="Thompson, Heath (thom2197@vandals.uidaho.edu)" userId="S::thom2197@vandals.uidaho.edu::ef519a0d-1bd4-49b5-a6ee-640a083e333c" providerId="AD" clId="Web-{8B5C916E-C587-581F-7058-8FCEDE623697}" dt="2022-04-28T20:23:28.712" v="595" actId="1076"/>
          <ac:picMkLst>
            <pc:docMk/>
            <pc:sldMk cId="4286932700" sldId="297"/>
            <ac:picMk id="5" creationId="{6E912BF5-0481-E307-2E52-A0F359669ED4}"/>
          </ac:picMkLst>
        </pc:picChg>
      </pc:sldChg>
      <pc:sldChg chg="addSp delSp modSp add replId">
        <pc:chgData name="Thompson, Heath (thom2197@vandals.uidaho.edu)" userId="S::thom2197@vandals.uidaho.edu::ef519a0d-1bd4-49b5-a6ee-640a083e333c" providerId="AD" clId="Web-{8B5C916E-C587-581F-7058-8FCEDE623697}" dt="2022-04-28T17:25:37.196" v="419" actId="1076"/>
        <pc:sldMkLst>
          <pc:docMk/>
          <pc:sldMk cId="3775721752" sldId="298"/>
        </pc:sldMkLst>
        <pc:spChg chg="del mod">
          <ac:chgData name="Thompson, Heath (thom2197@vandals.uidaho.edu)" userId="S::thom2197@vandals.uidaho.edu::ef519a0d-1bd4-49b5-a6ee-640a083e333c" providerId="AD" clId="Web-{8B5C916E-C587-581F-7058-8FCEDE623697}" dt="2022-04-28T17:19:10.309" v="341"/>
          <ac:spMkLst>
            <pc:docMk/>
            <pc:sldMk cId="3775721752" sldId="298"/>
            <ac:spMk id="2" creationId="{CF9A3C37-8F50-4BD2-23D6-E23B3B8DEEAD}"/>
          </ac:spMkLst>
        </pc:spChg>
        <pc:spChg chg="del">
          <ac:chgData name="Thompson, Heath (thom2197@vandals.uidaho.edu)" userId="S::thom2197@vandals.uidaho.edu::ef519a0d-1bd4-49b5-a6ee-640a083e333c" providerId="AD" clId="Web-{8B5C916E-C587-581F-7058-8FCEDE623697}" dt="2022-04-28T17:19:15.981" v="342"/>
          <ac:spMkLst>
            <pc:docMk/>
            <pc:sldMk cId="3775721752" sldId="298"/>
            <ac:spMk id="3" creationId="{9F27E143-B5C5-B3CA-39F6-C8B4BC61FE19}"/>
          </ac:spMkLst>
        </pc:spChg>
        <pc:spChg chg="add del">
          <ac:chgData name="Thompson, Heath (thom2197@vandals.uidaho.edu)" userId="S::thom2197@vandals.uidaho.edu::ef519a0d-1bd4-49b5-a6ee-640a083e333c" providerId="AD" clId="Web-{8B5C916E-C587-581F-7058-8FCEDE623697}" dt="2022-04-28T17:19:31.621" v="346"/>
          <ac:spMkLst>
            <pc:docMk/>
            <pc:sldMk cId="3775721752" sldId="298"/>
            <ac:spMk id="5" creationId="{6B076F33-7682-0C03-D1B9-BA42B4E3B71F}"/>
          </ac:spMkLst>
        </pc:spChg>
        <pc:spChg chg="add del">
          <ac:chgData name="Thompson, Heath (thom2197@vandals.uidaho.edu)" userId="S::thom2197@vandals.uidaho.edu::ef519a0d-1bd4-49b5-a6ee-640a083e333c" providerId="AD" clId="Web-{8B5C916E-C587-581F-7058-8FCEDE623697}" dt="2022-04-28T17:19:28.949" v="345"/>
          <ac:spMkLst>
            <pc:docMk/>
            <pc:sldMk cId="3775721752" sldId="298"/>
            <ac:spMk id="6" creationId="{6B076F33-7682-0C03-D1B9-BA42B4E3B71F}"/>
          </ac:spMkLst>
        </pc:spChg>
        <pc:spChg chg="mod">
          <ac:chgData name="Thompson, Heath (thom2197@vandals.uidaho.edu)" userId="S::thom2197@vandals.uidaho.edu::ef519a0d-1bd4-49b5-a6ee-640a083e333c" providerId="AD" clId="Web-{8B5C916E-C587-581F-7058-8FCEDE623697}" dt="2022-04-28T17:25:27.086" v="418" actId="1076"/>
          <ac:spMkLst>
            <pc:docMk/>
            <pc:sldMk cId="3775721752" sldId="298"/>
            <ac:spMk id="18" creationId="{8C774760-F49C-0540-A1EC-3ECE316A6050}"/>
          </ac:spMkLst>
        </pc:spChg>
        <pc:picChg chg="add del mod">
          <ac:chgData name="Thompson, Heath (thom2197@vandals.uidaho.edu)" userId="S::thom2197@vandals.uidaho.edu::ef519a0d-1bd4-49b5-a6ee-640a083e333c" providerId="AD" clId="Web-{8B5C916E-C587-581F-7058-8FCEDE623697}" dt="2022-04-28T17:23:25.884" v="394"/>
          <ac:picMkLst>
            <pc:docMk/>
            <pc:sldMk cId="3775721752" sldId="298"/>
            <ac:picMk id="4" creationId="{801E3F44-37A4-A773-A75F-33ABF0670D1E}"/>
          </ac:picMkLst>
        </pc:picChg>
        <pc:picChg chg="add mod">
          <ac:chgData name="Thompson, Heath (thom2197@vandals.uidaho.edu)" userId="S::thom2197@vandals.uidaho.edu::ef519a0d-1bd4-49b5-a6ee-640a083e333c" providerId="AD" clId="Web-{8B5C916E-C587-581F-7058-8FCEDE623697}" dt="2022-04-28T17:25:37.196" v="419" actId="1076"/>
          <ac:picMkLst>
            <pc:docMk/>
            <pc:sldMk cId="3775721752" sldId="298"/>
            <ac:picMk id="7" creationId="{8E0C5D16-349A-7B4F-D5F1-AB574289EBA1}"/>
          </ac:picMkLst>
        </pc:picChg>
        <pc:picChg chg="add del mod">
          <ac:chgData name="Thompson, Heath (thom2197@vandals.uidaho.edu)" userId="S::thom2197@vandals.uidaho.edu::ef519a0d-1bd4-49b5-a6ee-640a083e333c" providerId="AD" clId="Web-{8B5C916E-C587-581F-7058-8FCEDE623697}" dt="2022-04-28T17:25:09.149" v="413"/>
          <ac:picMkLst>
            <pc:docMk/>
            <pc:sldMk cId="3775721752" sldId="298"/>
            <ac:picMk id="9" creationId="{245CAE92-4A72-304E-0A21-5E28446E8163}"/>
          </ac:picMkLst>
        </pc:picChg>
      </pc:sldChg>
      <pc:sldChg chg="addSp delSp modSp new">
        <pc:chgData name="Thompson, Heath (thom2197@vandals.uidaho.edu)" userId="S::thom2197@vandals.uidaho.edu::ef519a0d-1bd4-49b5-a6ee-640a083e333c" providerId="AD" clId="Web-{8B5C916E-C587-581F-7058-8FCEDE623697}" dt="2022-04-28T17:27:18.538" v="440" actId="1076"/>
        <pc:sldMkLst>
          <pc:docMk/>
          <pc:sldMk cId="1544229545" sldId="299"/>
        </pc:sldMkLst>
        <pc:spChg chg="del">
          <ac:chgData name="Thompson, Heath (thom2197@vandals.uidaho.edu)" userId="S::thom2197@vandals.uidaho.edu::ef519a0d-1bd4-49b5-a6ee-640a083e333c" providerId="AD" clId="Web-{8B5C916E-C587-581F-7058-8FCEDE623697}" dt="2022-04-28T17:21:18.730" v="356"/>
          <ac:spMkLst>
            <pc:docMk/>
            <pc:sldMk cId="1544229545" sldId="299"/>
            <ac:spMk id="2" creationId="{B7B73BCD-92E9-8C06-2E02-177F317B657C}"/>
          </ac:spMkLst>
        </pc:spChg>
        <pc:spChg chg="del">
          <ac:chgData name="Thompson, Heath (thom2197@vandals.uidaho.edu)" userId="S::thom2197@vandals.uidaho.edu::ef519a0d-1bd4-49b5-a6ee-640a083e333c" providerId="AD" clId="Web-{8B5C916E-C587-581F-7058-8FCEDE623697}" dt="2022-04-28T17:21:17.339" v="355"/>
          <ac:spMkLst>
            <pc:docMk/>
            <pc:sldMk cId="1544229545" sldId="299"/>
            <ac:spMk id="3" creationId="{7330D587-3A3D-98D8-FFFD-A3ADE6746399}"/>
          </ac:spMkLst>
        </pc:spChg>
        <pc:spChg chg="del">
          <ac:chgData name="Thompson, Heath (thom2197@vandals.uidaho.edu)" userId="S::thom2197@vandals.uidaho.edu::ef519a0d-1bd4-49b5-a6ee-640a083e333c" providerId="AD" clId="Web-{8B5C916E-C587-581F-7058-8FCEDE623697}" dt="2022-04-28T17:21:15.995" v="354"/>
          <ac:spMkLst>
            <pc:docMk/>
            <pc:sldMk cId="1544229545" sldId="299"/>
            <ac:spMk id="4" creationId="{6F55DC45-90EF-0471-5193-2096F773205A}"/>
          </ac:spMkLst>
        </pc:spChg>
        <pc:spChg chg="add mod">
          <ac:chgData name="Thompson, Heath (thom2197@vandals.uidaho.edu)" userId="S::thom2197@vandals.uidaho.edu::ef519a0d-1bd4-49b5-a6ee-640a083e333c" providerId="AD" clId="Web-{8B5C916E-C587-581F-7058-8FCEDE623697}" dt="2022-04-28T17:21:54.354" v="377" actId="20577"/>
          <ac:spMkLst>
            <pc:docMk/>
            <pc:sldMk cId="1544229545" sldId="299"/>
            <ac:spMk id="6" creationId="{F08A79E3-F2D3-7812-B0AB-B6AE4E260CDA}"/>
          </ac:spMkLst>
        </pc:spChg>
        <pc:picChg chg="add del mod modCrop">
          <ac:chgData name="Thompson, Heath (thom2197@vandals.uidaho.edu)" userId="S::thom2197@vandals.uidaho.edu::ef519a0d-1bd4-49b5-a6ee-640a083e333c" providerId="AD" clId="Web-{8B5C916E-C587-581F-7058-8FCEDE623697}" dt="2022-04-28T17:23:33.197" v="396"/>
          <ac:picMkLst>
            <pc:docMk/>
            <pc:sldMk cId="1544229545" sldId="299"/>
            <ac:picMk id="5" creationId="{7683B648-787C-3839-5C96-D9D756FDCB2A}"/>
          </ac:picMkLst>
        </pc:picChg>
        <pc:picChg chg="add mod">
          <ac:chgData name="Thompson, Heath (thom2197@vandals.uidaho.edu)" userId="S::thom2197@vandals.uidaho.edu::ef519a0d-1bd4-49b5-a6ee-640a083e333c" providerId="AD" clId="Web-{8B5C916E-C587-581F-7058-8FCEDE623697}" dt="2022-04-28T17:27:18.538" v="440" actId="1076"/>
          <ac:picMkLst>
            <pc:docMk/>
            <pc:sldMk cId="1544229545" sldId="299"/>
            <ac:picMk id="8" creationId="{E72F29C6-B99B-56ED-7B96-4D7E3EBC5FD3}"/>
          </ac:picMkLst>
        </pc:picChg>
      </pc:sldChg>
      <pc:sldChg chg="ord">
        <pc:chgData name="Thompson, Heath (thom2197@vandals.uidaho.edu)" userId="S::thom2197@vandals.uidaho.edu::ef519a0d-1bd4-49b5-a6ee-640a083e333c" providerId="AD" clId="Web-{8B5C916E-C587-581F-7058-8FCEDE623697}" dt="2022-04-28T21:17:45.083" v="637"/>
        <pc:sldMkLst>
          <pc:docMk/>
          <pc:sldMk cId="1626016734" sldId="300"/>
        </pc:sldMkLst>
      </pc:sldChg>
    </pc:docChg>
  </pc:docChgLst>
  <pc:docChgLst>
    <pc:chgData name="Martin, Scott (mart4996@vandals.uidaho.edu)" userId="S::mart4996@vandals.uidaho.edu::86456519-58a3-4b62-ab44-90cc234eafce" providerId="AD" clId="Web-{DD2C3076-60D4-E4EA-A567-0390C68E506B}"/>
    <pc:docChg chg="modSld">
      <pc:chgData name="Martin, Scott (mart4996@vandals.uidaho.edu)" userId="S::mart4996@vandals.uidaho.edu::86456519-58a3-4b62-ab44-90cc234eafce" providerId="AD" clId="Web-{DD2C3076-60D4-E4EA-A567-0390C68E506B}" dt="2022-04-28T04:23:38.147" v="15" actId="1076"/>
      <pc:docMkLst>
        <pc:docMk/>
      </pc:docMkLst>
      <pc:sldChg chg="addSp modSp">
        <pc:chgData name="Martin, Scott (mart4996@vandals.uidaho.edu)" userId="S::mart4996@vandals.uidaho.edu::86456519-58a3-4b62-ab44-90cc234eafce" providerId="AD" clId="Web-{DD2C3076-60D4-E4EA-A567-0390C68E506B}" dt="2022-04-28T04:23:38.147" v="15" actId="1076"/>
        <pc:sldMkLst>
          <pc:docMk/>
          <pc:sldMk cId="1872975957" sldId="287"/>
        </pc:sldMkLst>
        <pc:picChg chg="add mod">
          <ac:chgData name="Martin, Scott (mart4996@vandals.uidaho.edu)" userId="S::mart4996@vandals.uidaho.edu::86456519-58a3-4b62-ab44-90cc234eafce" providerId="AD" clId="Web-{DD2C3076-60D4-E4EA-A567-0390C68E506B}" dt="2022-04-28T04:23:38.147" v="15" actId="1076"/>
          <ac:picMkLst>
            <pc:docMk/>
            <pc:sldMk cId="1872975957" sldId="287"/>
            <ac:picMk id="2" creationId="{B50E2E63-388F-2811-1495-EB6E48E2EE3B}"/>
          </ac:picMkLst>
        </pc:picChg>
      </pc:sldChg>
      <pc:sldChg chg="addSp modSp">
        <pc:chgData name="Martin, Scott (mart4996@vandals.uidaho.edu)" userId="S::mart4996@vandals.uidaho.edu::86456519-58a3-4b62-ab44-90cc234eafce" providerId="AD" clId="Web-{DD2C3076-60D4-E4EA-A567-0390C68E506B}" dt="2022-04-28T03:25:37.867" v="8" actId="1076"/>
        <pc:sldMkLst>
          <pc:docMk/>
          <pc:sldMk cId="2483431366" sldId="288"/>
        </pc:sldMkLst>
        <pc:picChg chg="add mod">
          <ac:chgData name="Martin, Scott (mart4996@vandals.uidaho.edu)" userId="S::mart4996@vandals.uidaho.edu::86456519-58a3-4b62-ab44-90cc234eafce" providerId="AD" clId="Web-{DD2C3076-60D4-E4EA-A567-0390C68E506B}" dt="2022-04-28T03:07:57.815" v="2" actId="14100"/>
          <ac:picMkLst>
            <pc:docMk/>
            <pc:sldMk cId="2483431366" sldId="288"/>
            <ac:picMk id="2" creationId="{5715AB50-1134-A22A-639F-10290A95F8D1}"/>
          </ac:picMkLst>
        </pc:picChg>
        <pc:picChg chg="add mod">
          <ac:chgData name="Martin, Scott (mart4996@vandals.uidaho.edu)" userId="S::mart4996@vandals.uidaho.edu::86456519-58a3-4b62-ab44-90cc234eafce" providerId="AD" clId="Web-{DD2C3076-60D4-E4EA-A567-0390C68E506B}" dt="2022-04-28T03:25:37.867" v="8" actId="1076"/>
          <ac:picMkLst>
            <pc:docMk/>
            <pc:sldMk cId="2483431366" sldId="288"/>
            <ac:picMk id="3" creationId="{BF98E52B-2456-7AB7-BDDB-E7DD71BCF7FB}"/>
          </ac:picMkLst>
        </pc:picChg>
      </pc:sldChg>
    </pc:docChg>
  </pc:docChgLst>
  <pc:docChgLst>
    <pc:chgData name="Dawson Hill" userId="8b0b6b6c-2dd4-4f1f-be76-514bef020208" providerId="ADAL" clId="{84BFC79B-8CD5-417A-A84F-D9EC0C66D79A}"/>
    <pc:docChg chg="modSld">
      <pc:chgData name="Dawson Hill" userId="8b0b6b6c-2dd4-4f1f-be76-514bef020208" providerId="ADAL" clId="{84BFC79B-8CD5-417A-A84F-D9EC0C66D79A}" dt="2022-04-29T23:09:45" v="10" actId="1076"/>
      <pc:docMkLst>
        <pc:docMk/>
      </pc:docMkLst>
      <pc:sldChg chg="modSp mod">
        <pc:chgData name="Dawson Hill" userId="8b0b6b6c-2dd4-4f1f-be76-514bef020208" providerId="ADAL" clId="{84BFC79B-8CD5-417A-A84F-D9EC0C66D79A}" dt="2022-04-29T23:09:45" v="10" actId="1076"/>
        <pc:sldMkLst>
          <pc:docMk/>
          <pc:sldMk cId="3289462781" sldId="278"/>
        </pc:sldMkLst>
        <pc:spChg chg="mod">
          <ac:chgData name="Dawson Hill" userId="8b0b6b6c-2dd4-4f1f-be76-514bef020208" providerId="ADAL" clId="{84BFC79B-8CD5-417A-A84F-D9EC0C66D79A}" dt="2022-04-29T22:08:42.591" v="3" actId="1076"/>
          <ac:spMkLst>
            <pc:docMk/>
            <pc:sldMk cId="3289462781" sldId="278"/>
            <ac:spMk id="4" creationId="{45386353-4737-44BF-D265-8E8069C11E52}"/>
          </ac:spMkLst>
        </pc:spChg>
        <pc:spChg chg="mod">
          <ac:chgData name="Dawson Hill" userId="8b0b6b6c-2dd4-4f1f-be76-514bef020208" providerId="ADAL" clId="{84BFC79B-8CD5-417A-A84F-D9EC0C66D79A}" dt="2022-04-29T23:09:45" v="10" actId="1076"/>
          <ac:spMkLst>
            <pc:docMk/>
            <pc:sldMk cId="3289462781" sldId="278"/>
            <ac:spMk id="18" creationId="{8C774760-F49C-0540-A1EC-3ECE316A6050}"/>
          </ac:spMkLst>
        </pc:spChg>
      </pc:sldChg>
      <pc:sldChg chg="modSp mod">
        <pc:chgData name="Dawson Hill" userId="8b0b6b6c-2dd4-4f1f-be76-514bef020208" providerId="ADAL" clId="{84BFC79B-8CD5-417A-A84F-D9EC0C66D79A}" dt="2022-04-29T23:09:28.489" v="8" actId="1076"/>
        <pc:sldMkLst>
          <pc:docMk/>
          <pc:sldMk cId="3579520635" sldId="280"/>
        </pc:sldMkLst>
        <pc:spChg chg="mod">
          <ac:chgData name="Dawson Hill" userId="8b0b6b6c-2dd4-4f1f-be76-514bef020208" providerId="ADAL" clId="{84BFC79B-8CD5-417A-A84F-D9EC0C66D79A}" dt="2022-04-29T23:09:28.489" v="8" actId="1076"/>
          <ac:spMkLst>
            <pc:docMk/>
            <pc:sldMk cId="3579520635" sldId="280"/>
            <ac:spMk id="4" creationId="{45386353-4737-44BF-D265-8E8069C11E52}"/>
          </ac:spMkLst>
        </pc:spChg>
        <pc:spChg chg="mod">
          <ac:chgData name="Dawson Hill" userId="8b0b6b6c-2dd4-4f1f-be76-514bef020208" providerId="ADAL" clId="{84BFC79B-8CD5-417A-A84F-D9EC0C66D79A}" dt="2022-04-29T23:09:28.489" v="8" actId="1076"/>
          <ac:spMkLst>
            <pc:docMk/>
            <pc:sldMk cId="3579520635" sldId="280"/>
            <ac:spMk id="18" creationId="{8C774760-F49C-0540-A1EC-3ECE316A6050}"/>
          </ac:spMkLst>
        </pc:spChg>
      </pc:sldChg>
      <pc:sldChg chg="modSp mod">
        <pc:chgData name="Dawson Hill" userId="8b0b6b6c-2dd4-4f1f-be76-514bef020208" providerId="ADAL" clId="{84BFC79B-8CD5-417A-A84F-D9EC0C66D79A}" dt="2022-04-29T23:09:37.536" v="9" actId="1076"/>
        <pc:sldMkLst>
          <pc:docMk/>
          <pc:sldMk cId="1620653034" sldId="281"/>
        </pc:sldMkLst>
        <pc:spChg chg="mod">
          <ac:chgData name="Dawson Hill" userId="8b0b6b6c-2dd4-4f1f-be76-514bef020208" providerId="ADAL" clId="{84BFC79B-8CD5-417A-A84F-D9EC0C66D79A}" dt="2022-04-29T23:09:37.536" v="9" actId="1076"/>
          <ac:spMkLst>
            <pc:docMk/>
            <pc:sldMk cId="1620653034" sldId="281"/>
            <ac:spMk id="4" creationId="{45386353-4737-44BF-D265-8E8069C11E52}"/>
          </ac:spMkLst>
        </pc:spChg>
        <pc:spChg chg="mod">
          <ac:chgData name="Dawson Hill" userId="8b0b6b6c-2dd4-4f1f-be76-514bef020208" providerId="ADAL" clId="{84BFC79B-8CD5-417A-A84F-D9EC0C66D79A}" dt="2022-04-29T23:09:37.536" v="9" actId="1076"/>
          <ac:spMkLst>
            <pc:docMk/>
            <pc:sldMk cId="1620653034" sldId="281"/>
            <ac:spMk id="18" creationId="{8C774760-F49C-0540-A1EC-3ECE316A6050}"/>
          </ac:spMkLst>
        </pc:spChg>
      </pc:sldChg>
    </pc:docChg>
  </pc:docChgLst>
  <pc:docChgLst>
    <pc:chgData name="Townsend, Taylor (town9990@vandals.uidaho.edu)" userId="S::town9990@vandals.uidaho.edu::ad5eaba7-ff1f-4543-b297-7be185b63659" providerId="AD" clId="Web-{B65CF2DB-843E-D842-9F22-5D1A930EE24C}"/>
    <pc:docChg chg="addSld delSld modSld sldOrd modSection">
      <pc:chgData name="Townsend, Taylor (town9990@vandals.uidaho.edu)" userId="S::town9990@vandals.uidaho.edu::ad5eaba7-ff1f-4543-b297-7be185b63659" providerId="AD" clId="Web-{B65CF2DB-843E-D842-9F22-5D1A930EE24C}" dt="2022-04-27T01:11:57.639" v="201"/>
      <pc:docMkLst>
        <pc:docMk/>
      </pc:docMkLst>
      <pc:sldChg chg="del">
        <pc:chgData name="Townsend, Taylor (town9990@vandals.uidaho.edu)" userId="S::town9990@vandals.uidaho.edu::ad5eaba7-ff1f-4543-b297-7be185b63659" providerId="AD" clId="Web-{B65CF2DB-843E-D842-9F22-5D1A930EE24C}" dt="2022-04-27T01:06:24.934" v="71"/>
        <pc:sldMkLst>
          <pc:docMk/>
          <pc:sldMk cId="764540922" sldId="275"/>
        </pc:sldMkLst>
      </pc:sldChg>
      <pc:sldChg chg="modSp">
        <pc:chgData name="Townsend, Taylor (town9990@vandals.uidaho.edu)" userId="S::town9990@vandals.uidaho.edu::ad5eaba7-ff1f-4543-b297-7be185b63659" providerId="AD" clId="Web-{B65CF2DB-843E-D842-9F22-5D1A930EE24C}" dt="2022-04-27T01:03:24.387" v="2" actId="20577"/>
        <pc:sldMkLst>
          <pc:docMk/>
          <pc:sldMk cId="3289462781" sldId="278"/>
        </pc:sldMkLst>
        <pc:spChg chg="mod">
          <ac:chgData name="Townsend, Taylor (town9990@vandals.uidaho.edu)" userId="S::town9990@vandals.uidaho.edu::ad5eaba7-ff1f-4543-b297-7be185b63659" providerId="AD" clId="Web-{B65CF2DB-843E-D842-9F22-5D1A930EE24C}" dt="2022-04-27T01:03:24.387" v="2" actId="20577"/>
          <ac:spMkLst>
            <pc:docMk/>
            <pc:sldMk cId="3289462781" sldId="278"/>
            <ac:spMk id="4" creationId="{45386353-4737-44BF-D265-8E8069C11E52}"/>
          </ac:spMkLst>
        </pc:spChg>
      </pc:sldChg>
      <pc:sldChg chg="modSp ord">
        <pc:chgData name="Townsend, Taylor (town9990@vandals.uidaho.edu)" userId="S::town9990@vandals.uidaho.edu::ad5eaba7-ff1f-4543-b297-7be185b63659" providerId="AD" clId="Web-{B65CF2DB-843E-D842-9F22-5D1A930EE24C}" dt="2022-04-27T01:06:48.013" v="81" actId="20577"/>
        <pc:sldMkLst>
          <pc:docMk/>
          <pc:sldMk cId="2436138387" sldId="284"/>
        </pc:sldMkLst>
        <pc:spChg chg="mod">
          <ac:chgData name="Townsend, Taylor (town9990@vandals.uidaho.edu)" userId="S::town9990@vandals.uidaho.edu::ad5eaba7-ff1f-4543-b297-7be185b63659" providerId="AD" clId="Web-{B65CF2DB-843E-D842-9F22-5D1A930EE24C}" dt="2022-04-27T01:04:49.700" v="16" actId="20577"/>
          <ac:spMkLst>
            <pc:docMk/>
            <pc:sldMk cId="2436138387" sldId="284"/>
            <ac:spMk id="2" creationId="{D49E3D64-D32B-2CC8-4CE4-6B978C4CD2B7}"/>
          </ac:spMkLst>
        </pc:spChg>
        <pc:spChg chg="mod">
          <ac:chgData name="Townsend, Taylor (town9990@vandals.uidaho.edu)" userId="S::town9990@vandals.uidaho.edu::ad5eaba7-ff1f-4543-b297-7be185b63659" providerId="AD" clId="Web-{B65CF2DB-843E-D842-9F22-5D1A930EE24C}" dt="2022-04-27T01:06:48.013" v="81" actId="20577"/>
          <ac:spMkLst>
            <pc:docMk/>
            <pc:sldMk cId="2436138387" sldId="284"/>
            <ac:spMk id="3" creationId="{4462E467-6755-43E5-7EC4-9850506A91E1}"/>
          </ac:spMkLst>
        </pc:spChg>
      </pc:sldChg>
      <pc:sldChg chg="addSp delSp modSp mod modClrScheme chgLayout">
        <pc:chgData name="Townsend, Taylor (town9990@vandals.uidaho.edu)" userId="S::town9990@vandals.uidaho.edu::ad5eaba7-ff1f-4543-b297-7be185b63659" providerId="AD" clId="Web-{B65CF2DB-843E-D842-9F22-5D1A930EE24C}" dt="2022-04-27T01:11:57.639" v="201"/>
        <pc:sldMkLst>
          <pc:docMk/>
          <pc:sldMk cId="282860921" sldId="285"/>
        </pc:sldMkLst>
        <pc:spChg chg="mod ord">
          <ac:chgData name="Townsend, Taylor (town9990@vandals.uidaho.edu)" userId="S::town9990@vandals.uidaho.edu::ad5eaba7-ff1f-4543-b297-7be185b63659" providerId="AD" clId="Web-{B65CF2DB-843E-D842-9F22-5D1A930EE24C}" dt="2022-04-27T01:11:57.639" v="201"/>
          <ac:spMkLst>
            <pc:docMk/>
            <pc:sldMk cId="282860921" sldId="285"/>
            <ac:spMk id="2" creationId="{138DA8AD-C235-313E-D6DB-7577CB4513AD}"/>
          </ac:spMkLst>
        </pc:spChg>
        <pc:spChg chg="mod ord">
          <ac:chgData name="Townsend, Taylor (town9990@vandals.uidaho.edu)" userId="S::town9990@vandals.uidaho.edu::ad5eaba7-ff1f-4543-b297-7be185b63659" providerId="AD" clId="Web-{B65CF2DB-843E-D842-9F22-5D1A930EE24C}" dt="2022-04-27T01:11:57.639" v="201"/>
          <ac:spMkLst>
            <pc:docMk/>
            <pc:sldMk cId="282860921" sldId="285"/>
            <ac:spMk id="3" creationId="{99D71A37-4DB2-0FB2-CF6F-0560AFF74FB5}"/>
          </ac:spMkLst>
        </pc:spChg>
        <pc:spChg chg="mod ord">
          <ac:chgData name="Townsend, Taylor (town9990@vandals.uidaho.edu)" userId="S::town9990@vandals.uidaho.edu::ad5eaba7-ff1f-4543-b297-7be185b63659" providerId="AD" clId="Web-{B65CF2DB-843E-D842-9F22-5D1A930EE24C}" dt="2022-04-27T01:11:57.639" v="201"/>
          <ac:spMkLst>
            <pc:docMk/>
            <pc:sldMk cId="282860921" sldId="285"/>
            <ac:spMk id="4" creationId="{3E6E0B88-E629-BEA7-D24C-1B48602830CA}"/>
          </ac:spMkLst>
        </pc:spChg>
        <pc:spChg chg="add del mod ord">
          <ac:chgData name="Townsend, Taylor (town9990@vandals.uidaho.edu)" userId="S::town9990@vandals.uidaho.edu::ad5eaba7-ff1f-4543-b297-7be185b63659" providerId="AD" clId="Web-{B65CF2DB-843E-D842-9F22-5D1A930EE24C}" dt="2022-04-27T01:11:57.639" v="201"/>
          <ac:spMkLst>
            <pc:docMk/>
            <pc:sldMk cId="282860921" sldId="285"/>
            <ac:spMk id="5" creationId="{9C2C538D-BF98-2100-70D2-23DDC4012DB3}"/>
          </ac:spMkLst>
        </pc:spChg>
        <pc:spChg chg="add del mod ord">
          <ac:chgData name="Townsend, Taylor (town9990@vandals.uidaho.edu)" userId="S::town9990@vandals.uidaho.edu::ad5eaba7-ff1f-4543-b297-7be185b63659" providerId="AD" clId="Web-{B65CF2DB-843E-D842-9F22-5D1A930EE24C}" dt="2022-04-27T01:11:57.639" v="201"/>
          <ac:spMkLst>
            <pc:docMk/>
            <pc:sldMk cId="282860921" sldId="285"/>
            <ac:spMk id="6" creationId="{0DC16941-E39F-B244-D9CF-D09AF047083D}"/>
          </ac:spMkLst>
        </pc:spChg>
        <pc:spChg chg="add del mod ord">
          <ac:chgData name="Townsend, Taylor (town9990@vandals.uidaho.edu)" userId="S::town9990@vandals.uidaho.edu::ad5eaba7-ff1f-4543-b297-7be185b63659" providerId="AD" clId="Web-{B65CF2DB-843E-D842-9F22-5D1A930EE24C}" dt="2022-04-27T01:11:57.639" v="201"/>
          <ac:spMkLst>
            <pc:docMk/>
            <pc:sldMk cId="282860921" sldId="285"/>
            <ac:spMk id="7" creationId="{E4F5C89F-012E-E267-EE60-AAC8C14707D4}"/>
          </ac:spMkLst>
        </pc:spChg>
        <pc:spChg chg="add del mod ord">
          <ac:chgData name="Townsend, Taylor (town9990@vandals.uidaho.edu)" userId="S::town9990@vandals.uidaho.edu::ad5eaba7-ff1f-4543-b297-7be185b63659" providerId="AD" clId="Web-{B65CF2DB-843E-D842-9F22-5D1A930EE24C}" dt="2022-04-27T01:11:57.639" v="201"/>
          <ac:spMkLst>
            <pc:docMk/>
            <pc:sldMk cId="282860921" sldId="285"/>
            <ac:spMk id="8" creationId="{9BE0B46F-40E2-07FB-6552-DC0AD2CEF6D1}"/>
          </ac:spMkLst>
        </pc:spChg>
      </pc:sldChg>
      <pc:sldChg chg="ord">
        <pc:chgData name="Townsend, Taylor (town9990@vandals.uidaho.edu)" userId="S::town9990@vandals.uidaho.edu::ad5eaba7-ff1f-4543-b297-7be185b63659" providerId="AD" clId="Web-{B65CF2DB-843E-D842-9F22-5D1A930EE24C}" dt="2022-04-27T01:03:11.277" v="0"/>
        <pc:sldMkLst>
          <pc:docMk/>
          <pc:sldMk cId="2483431366" sldId="288"/>
        </pc:sldMkLst>
      </pc:sldChg>
      <pc:sldChg chg="modSp add replId">
        <pc:chgData name="Townsend, Taylor (town9990@vandals.uidaho.edu)" userId="S::town9990@vandals.uidaho.edu::ad5eaba7-ff1f-4543-b297-7be185b63659" providerId="AD" clId="Web-{B65CF2DB-843E-D842-9F22-5D1A930EE24C}" dt="2022-04-27T01:06:20.481" v="70" actId="20577"/>
        <pc:sldMkLst>
          <pc:docMk/>
          <pc:sldMk cId="3429656355" sldId="289"/>
        </pc:sldMkLst>
        <pc:spChg chg="mod">
          <ac:chgData name="Townsend, Taylor (town9990@vandals.uidaho.edu)" userId="S::town9990@vandals.uidaho.edu::ad5eaba7-ff1f-4543-b297-7be185b63659" providerId="AD" clId="Web-{B65CF2DB-843E-D842-9F22-5D1A930EE24C}" dt="2022-04-27T01:05:34.559" v="19" actId="20577"/>
          <ac:spMkLst>
            <pc:docMk/>
            <pc:sldMk cId="3429656355" sldId="289"/>
            <ac:spMk id="3" creationId="{4462E467-6755-43E5-7EC4-9850506A91E1}"/>
          </ac:spMkLst>
        </pc:spChg>
        <pc:spChg chg="mod">
          <ac:chgData name="Townsend, Taylor (town9990@vandals.uidaho.edu)" userId="S::town9990@vandals.uidaho.edu::ad5eaba7-ff1f-4543-b297-7be185b63659" providerId="AD" clId="Web-{B65CF2DB-843E-D842-9F22-5D1A930EE24C}" dt="2022-04-27T01:06:20.481" v="70" actId="20577"/>
          <ac:spMkLst>
            <pc:docMk/>
            <pc:sldMk cId="3429656355" sldId="289"/>
            <ac:spMk id="4" creationId="{C50725E3-C7CE-8824-17B6-62ADB9F5391F}"/>
          </ac:spMkLst>
        </pc:spChg>
      </pc:sldChg>
      <pc:sldChg chg="modSp add replId">
        <pc:chgData name="Townsend, Taylor (town9990@vandals.uidaho.edu)" userId="S::town9990@vandals.uidaho.edu::ad5eaba7-ff1f-4543-b297-7be185b63659" providerId="AD" clId="Web-{B65CF2DB-843E-D842-9F22-5D1A930EE24C}" dt="2022-04-27T01:06:52.934" v="83" actId="20577"/>
        <pc:sldMkLst>
          <pc:docMk/>
          <pc:sldMk cId="3043941630" sldId="290"/>
        </pc:sldMkLst>
        <pc:spChg chg="mod">
          <ac:chgData name="Townsend, Taylor (town9990@vandals.uidaho.edu)" userId="S::town9990@vandals.uidaho.edu::ad5eaba7-ff1f-4543-b297-7be185b63659" providerId="AD" clId="Web-{B65CF2DB-843E-D842-9F22-5D1A930EE24C}" dt="2022-04-27T01:06:52.934" v="83" actId="20577"/>
          <ac:spMkLst>
            <pc:docMk/>
            <pc:sldMk cId="3043941630" sldId="290"/>
            <ac:spMk id="3" creationId="{4462E467-6755-43E5-7EC4-9850506A91E1}"/>
          </ac:spMkLst>
        </pc:spChg>
      </pc:sldChg>
      <pc:sldChg chg="addSp delSp modSp add replId">
        <pc:chgData name="Townsend, Taylor (town9990@vandals.uidaho.edu)" userId="S::town9990@vandals.uidaho.edu::ad5eaba7-ff1f-4543-b297-7be185b63659" providerId="AD" clId="Web-{B65CF2DB-843E-D842-9F22-5D1A930EE24C}" dt="2022-04-27T01:10:57.951" v="199" actId="20577"/>
        <pc:sldMkLst>
          <pc:docMk/>
          <pc:sldMk cId="312479959" sldId="291"/>
        </pc:sldMkLst>
        <pc:spChg chg="add mod">
          <ac:chgData name="Townsend, Taylor (town9990@vandals.uidaho.edu)" userId="S::town9990@vandals.uidaho.edu::ad5eaba7-ff1f-4543-b297-7be185b63659" providerId="AD" clId="Web-{B65CF2DB-843E-D842-9F22-5D1A930EE24C}" dt="2022-04-27T01:10:57.951" v="199" actId="20577"/>
          <ac:spMkLst>
            <pc:docMk/>
            <pc:sldMk cId="312479959" sldId="291"/>
            <ac:spMk id="2" creationId="{AD0D38A2-9B69-0EBA-D28F-D3B0D664F287}"/>
          </ac:spMkLst>
        </pc:spChg>
        <pc:spChg chg="del mod">
          <ac:chgData name="Townsend, Taylor (town9990@vandals.uidaho.edu)" userId="S::town9990@vandals.uidaho.edu::ad5eaba7-ff1f-4543-b297-7be185b63659" providerId="AD" clId="Web-{B65CF2DB-843E-D842-9F22-5D1A930EE24C}" dt="2022-04-27T01:10:12.982" v="170"/>
          <ac:spMkLst>
            <pc:docMk/>
            <pc:sldMk cId="312479959" sldId="291"/>
            <ac:spMk id="4" creationId="{01160142-6B05-162B-D152-86BD15BCE253}"/>
          </ac:spMkLst>
        </pc:spChg>
        <pc:spChg chg="add del mod">
          <ac:chgData name="Townsend, Taylor (town9990@vandals.uidaho.edu)" userId="S::town9990@vandals.uidaho.edu::ad5eaba7-ff1f-4543-b297-7be185b63659" providerId="AD" clId="Web-{B65CF2DB-843E-D842-9F22-5D1A930EE24C}" dt="2022-04-27T01:10:18.107" v="171"/>
          <ac:spMkLst>
            <pc:docMk/>
            <pc:sldMk cId="312479959" sldId="291"/>
            <ac:spMk id="6" creationId="{3DC43CFD-BD92-3338-CA7E-283272D0C255}"/>
          </ac:spMkLst>
        </pc:spChg>
        <pc:spChg chg="mod">
          <ac:chgData name="Townsend, Taylor (town9990@vandals.uidaho.edu)" userId="S::town9990@vandals.uidaho.edu::ad5eaba7-ff1f-4543-b297-7be185b63659" providerId="AD" clId="Web-{B65CF2DB-843E-D842-9F22-5D1A930EE24C}" dt="2022-04-27T01:09:03.951" v="125" actId="20577"/>
          <ac:spMkLst>
            <pc:docMk/>
            <pc:sldMk cId="312479959" sldId="291"/>
            <ac:spMk id="18" creationId="{8C774760-F49C-0540-A1EC-3ECE316A6050}"/>
          </ac:spMkLst>
        </pc:spChg>
      </pc:sldChg>
    </pc:docChg>
  </pc:docChgLst>
  <pc:docChgLst>
    <pc:chgData name="Thompson, Heath (thom2197@vandals.uidaho.edu)" userId="S::thom2197@vandals.uidaho.edu::ef519a0d-1bd4-49b5-a6ee-640a083e333c" providerId="AD" clId="Web-{49287B0E-5D92-AB50-4BCE-FDA36436B93C}"/>
    <pc:docChg chg="modSld">
      <pc:chgData name="Thompson, Heath (thom2197@vandals.uidaho.edu)" userId="S::thom2197@vandals.uidaho.edu::ef519a0d-1bd4-49b5-a6ee-640a083e333c" providerId="AD" clId="Web-{49287B0E-5D92-AB50-4BCE-FDA36436B93C}" dt="2022-04-27T03:13:13.979" v="4" actId="1076"/>
      <pc:docMkLst>
        <pc:docMk/>
      </pc:docMkLst>
      <pc:sldChg chg="delSp modSp">
        <pc:chgData name="Thompson, Heath (thom2197@vandals.uidaho.edu)" userId="S::thom2197@vandals.uidaho.edu::ef519a0d-1bd4-49b5-a6ee-640a083e333c" providerId="AD" clId="Web-{49287B0E-5D92-AB50-4BCE-FDA36436B93C}" dt="2022-04-27T03:13:13.979" v="4" actId="1076"/>
        <pc:sldMkLst>
          <pc:docMk/>
          <pc:sldMk cId="4254449029" sldId="286"/>
        </pc:sldMkLst>
        <pc:spChg chg="mod">
          <ac:chgData name="Thompson, Heath (thom2197@vandals.uidaho.edu)" userId="S::thom2197@vandals.uidaho.edu::ef519a0d-1bd4-49b5-a6ee-640a083e333c" providerId="AD" clId="Web-{49287B0E-5D92-AB50-4BCE-FDA36436B93C}" dt="2022-04-27T03:13:13.979" v="4" actId="1076"/>
          <ac:spMkLst>
            <pc:docMk/>
            <pc:sldMk cId="4254449029" sldId="286"/>
            <ac:spMk id="2" creationId="{138DA8AD-C235-313E-D6DB-7577CB4513AD}"/>
          </ac:spMkLst>
        </pc:spChg>
        <pc:spChg chg="del mod">
          <ac:chgData name="Thompson, Heath (thom2197@vandals.uidaho.edu)" userId="S::thom2197@vandals.uidaho.edu::ef519a0d-1bd4-49b5-a6ee-640a083e333c" providerId="AD" clId="Web-{49287B0E-5D92-AB50-4BCE-FDA36436B93C}" dt="2022-04-27T02:12:53.123" v="3"/>
          <ac:spMkLst>
            <pc:docMk/>
            <pc:sldMk cId="4254449029" sldId="286"/>
            <ac:spMk id="3" creationId="{99D71A37-4DB2-0FB2-CF6F-0560AFF74FB5}"/>
          </ac:spMkLst>
        </pc:spChg>
        <pc:spChg chg="del mod">
          <ac:chgData name="Thompson, Heath (thom2197@vandals.uidaho.edu)" userId="S::thom2197@vandals.uidaho.edu::ef519a0d-1bd4-49b5-a6ee-640a083e333c" providerId="AD" clId="Web-{49287B0E-5D92-AB50-4BCE-FDA36436B93C}" dt="2022-04-27T02:12:50.904" v="2"/>
          <ac:spMkLst>
            <pc:docMk/>
            <pc:sldMk cId="4254449029" sldId="286"/>
            <ac:spMk id="4" creationId="{3E6E0B88-E629-BEA7-D24C-1B48602830CA}"/>
          </ac:spMkLst>
        </pc:spChg>
      </pc:sldChg>
    </pc:docChg>
  </pc:docChgLst>
  <pc:docChgLst>
    <pc:chgData name="Martin, Scott (mart4996@vandals.uidaho.edu)" userId="S::mart4996@vandals.uidaho.edu::86456519-58a3-4b62-ab44-90cc234eafce" providerId="AD" clId="Web-{8D899CA6-E10F-BABA-D717-803409742ABF}"/>
    <pc:docChg chg="modSld">
      <pc:chgData name="Martin, Scott (mart4996@vandals.uidaho.edu)" userId="S::mart4996@vandals.uidaho.edu::86456519-58a3-4b62-ab44-90cc234eafce" providerId="AD" clId="Web-{8D899CA6-E10F-BABA-D717-803409742ABF}" dt="2022-04-28T17:48:57.234" v="122" actId="1076"/>
      <pc:docMkLst>
        <pc:docMk/>
      </pc:docMkLst>
      <pc:sldChg chg="addSp modSp">
        <pc:chgData name="Martin, Scott (mart4996@vandals.uidaho.edu)" userId="S::mart4996@vandals.uidaho.edu::86456519-58a3-4b62-ab44-90cc234eafce" providerId="AD" clId="Web-{8D899CA6-E10F-BABA-D717-803409742ABF}" dt="2022-04-28T17:48:57.234" v="122" actId="1076"/>
        <pc:sldMkLst>
          <pc:docMk/>
          <pc:sldMk cId="1872975957" sldId="287"/>
        </pc:sldMkLst>
        <pc:spChg chg="add mod">
          <ac:chgData name="Martin, Scott (mart4996@vandals.uidaho.edu)" userId="S::mart4996@vandals.uidaho.edu::86456519-58a3-4b62-ab44-90cc234eafce" providerId="AD" clId="Web-{8D899CA6-E10F-BABA-D717-803409742ABF}" dt="2022-04-28T17:48:57.234" v="122" actId="1076"/>
          <ac:spMkLst>
            <pc:docMk/>
            <pc:sldMk cId="1872975957" sldId="287"/>
            <ac:spMk id="3" creationId="{CF886D00-1583-4044-8267-821F7B053C41}"/>
          </ac:spMkLst>
        </pc:spChg>
      </pc:sldChg>
      <pc:sldChg chg="addSp modSp">
        <pc:chgData name="Martin, Scott (mart4996@vandals.uidaho.edu)" userId="S::mart4996@vandals.uidaho.edu::86456519-58a3-4b62-ab44-90cc234eafce" providerId="AD" clId="Web-{8D899CA6-E10F-BABA-D717-803409742ABF}" dt="2022-04-28T17:47:50.749" v="54" actId="1076"/>
        <pc:sldMkLst>
          <pc:docMk/>
          <pc:sldMk cId="2483431366" sldId="288"/>
        </pc:sldMkLst>
        <pc:spChg chg="add mod">
          <ac:chgData name="Martin, Scott (mart4996@vandals.uidaho.edu)" userId="S::mart4996@vandals.uidaho.edu::86456519-58a3-4b62-ab44-90cc234eafce" providerId="AD" clId="Web-{8D899CA6-E10F-BABA-D717-803409742ABF}" dt="2022-04-28T17:47:50.749" v="54" actId="1076"/>
          <ac:spMkLst>
            <pc:docMk/>
            <pc:sldMk cId="2483431366" sldId="288"/>
            <ac:spMk id="5" creationId="{8D0B694A-42C7-F1AD-D250-D0BAA393B83E}"/>
          </ac:spMkLst>
        </pc:spChg>
        <pc:picChg chg="mod">
          <ac:chgData name="Martin, Scott (mart4996@vandals.uidaho.edu)" userId="S::mart4996@vandals.uidaho.edu::86456519-58a3-4b62-ab44-90cc234eafce" providerId="AD" clId="Web-{8D899CA6-E10F-BABA-D717-803409742ABF}" dt="2022-04-28T17:45:58.061" v="0" actId="1076"/>
          <ac:picMkLst>
            <pc:docMk/>
            <pc:sldMk cId="2483431366" sldId="288"/>
            <ac:picMk id="3" creationId="{BF98E52B-2456-7AB7-BDDB-E7DD71BCF7FB}"/>
          </ac:picMkLst>
        </pc:picChg>
      </pc:sldChg>
    </pc:docChg>
  </pc:docChgLst>
  <pc:docChgLst>
    <pc:chgData name="Martin, Scott (mart4996@vandals.uidaho.edu)" userId="S::mart4996@vandals.uidaho.edu::86456519-58a3-4b62-ab44-90cc234eafce" providerId="AD" clId="Web-{0CDA5678-D26C-A348-1C7A-5DF3C41F9CB7}"/>
    <pc:docChg chg="modSld">
      <pc:chgData name="Martin, Scott (mart4996@vandals.uidaho.edu)" userId="S::mart4996@vandals.uidaho.edu::86456519-58a3-4b62-ab44-90cc234eafce" providerId="AD" clId="Web-{0CDA5678-D26C-A348-1C7A-5DF3C41F9CB7}" dt="2022-03-31T05:38:01.633" v="72" actId="20577"/>
      <pc:docMkLst>
        <pc:docMk/>
      </pc:docMkLst>
      <pc:sldChg chg="modSp">
        <pc:chgData name="Martin, Scott (mart4996@vandals.uidaho.edu)" userId="S::mart4996@vandals.uidaho.edu::86456519-58a3-4b62-ab44-90cc234eafce" providerId="AD" clId="Web-{0CDA5678-D26C-A348-1C7A-5DF3C41F9CB7}" dt="2022-03-31T05:38:01.633" v="72" actId="20577"/>
        <pc:sldMkLst>
          <pc:docMk/>
          <pc:sldMk cId="1373205561" sldId="262"/>
        </pc:sldMkLst>
        <pc:spChg chg="mod">
          <ac:chgData name="Martin, Scott (mart4996@vandals.uidaho.edu)" userId="S::mart4996@vandals.uidaho.edu::86456519-58a3-4b62-ab44-90cc234eafce" providerId="AD" clId="Web-{0CDA5678-D26C-A348-1C7A-5DF3C41F9CB7}" dt="2022-03-31T05:38:01.633" v="72" actId="20577"/>
          <ac:spMkLst>
            <pc:docMk/>
            <pc:sldMk cId="1373205561" sldId="262"/>
            <ac:spMk id="8" creationId="{5383BDE9-01EF-9847-998D-A488333FD81C}"/>
          </ac:spMkLst>
        </pc:spChg>
      </pc:sldChg>
    </pc:docChg>
  </pc:docChgLst>
  <pc:docChgLst>
    <pc:chgData name="Thompson, Heath (thom2197@vandals.uidaho.edu)" userId="S::thom2197@vandals.uidaho.edu::ef519a0d-1bd4-49b5-a6ee-640a083e333c" providerId="AD" clId="Web-{3B5717CC-9190-AD39-4C1D-E34E4C2CC2A1}"/>
    <pc:docChg chg="modSld">
      <pc:chgData name="Thompson, Heath (thom2197@vandals.uidaho.edu)" userId="S::thom2197@vandals.uidaho.edu::ef519a0d-1bd4-49b5-a6ee-640a083e333c" providerId="AD" clId="Web-{3B5717CC-9190-AD39-4C1D-E34E4C2CC2A1}" dt="2022-03-31T04:03:43.668" v="932" actId="14100"/>
      <pc:docMkLst>
        <pc:docMk/>
      </pc:docMkLst>
      <pc:sldChg chg="modSp">
        <pc:chgData name="Thompson, Heath (thom2197@vandals.uidaho.edu)" userId="S::thom2197@vandals.uidaho.edu::ef519a0d-1bd4-49b5-a6ee-640a083e333c" providerId="AD" clId="Web-{3B5717CC-9190-AD39-4C1D-E34E4C2CC2A1}" dt="2022-03-31T03:56:10.389" v="680" actId="20577"/>
        <pc:sldMkLst>
          <pc:docMk/>
          <pc:sldMk cId="1031416194" sldId="261"/>
        </pc:sldMkLst>
        <pc:spChg chg="mod">
          <ac:chgData name="Thompson, Heath (thom2197@vandals.uidaho.edu)" userId="S::thom2197@vandals.uidaho.edu::ef519a0d-1bd4-49b5-a6ee-640a083e333c" providerId="AD" clId="Web-{3B5717CC-9190-AD39-4C1D-E34E4C2CC2A1}" dt="2022-03-31T03:56:10.389" v="680" actId="20577"/>
          <ac:spMkLst>
            <pc:docMk/>
            <pc:sldMk cId="1031416194" sldId="261"/>
            <ac:spMk id="8" creationId="{00000000-0000-0000-0000-000000000000}"/>
          </ac:spMkLst>
        </pc:spChg>
      </pc:sldChg>
      <pc:sldChg chg="addSp delSp modSp">
        <pc:chgData name="Thompson, Heath (thom2197@vandals.uidaho.edu)" userId="S::thom2197@vandals.uidaho.edu::ef519a0d-1bd4-49b5-a6ee-640a083e333c" providerId="AD" clId="Web-{3B5717CC-9190-AD39-4C1D-E34E4C2CC2A1}" dt="2022-03-31T04:03:43.668" v="932" actId="14100"/>
        <pc:sldMkLst>
          <pc:docMk/>
          <pc:sldMk cId="3241569727" sldId="276"/>
        </pc:sldMkLst>
        <pc:spChg chg="add del mod">
          <ac:chgData name="Thompson, Heath (thom2197@vandals.uidaho.edu)" userId="S::thom2197@vandals.uidaho.edu::ef519a0d-1bd4-49b5-a6ee-640a083e333c" providerId="AD" clId="Web-{3B5717CC-9190-AD39-4C1D-E34E4C2CC2A1}" dt="2022-03-31T03:03:57.294" v="86"/>
          <ac:spMkLst>
            <pc:docMk/>
            <pc:sldMk cId="3241569727" sldId="276"/>
            <ac:spMk id="2" creationId="{12A6CE24-3E0D-7847-9589-9B802FD6C614}"/>
          </ac:spMkLst>
        </pc:spChg>
        <pc:spChg chg="add mod">
          <ac:chgData name="Thompson, Heath (thom2197@vandals.uidaho.edu)" userId="S::thom2197@vandals.uidaho.edu::ef519a0d-1bd4-49b5-a6ee-640a083e333c" providerId="AD" clId="Web-{3B5717CC-9190-AD39-4C1D-E34E4C2CC2A1}" dt="2022-03-31T04:03:43.668" v="932" actId="14100"/>
          <ac:spMkLst>
            <pc:docMk/>
            <pc:sldMk cId="3241569727" sldId="276"/>
            <ac:spMk id="3" creationId="{9F27E143-B5C5-B3CA-39F6-C8B4BC61FE19}"/>
          </ac:spMkLst>
        </pc:spChg>
        <pc:spChg chg="del mod">
          <ac:chgData name="Thompson, Heath (thom2197@vandals.uidaho.edu)" userId="S::thom2197@vandals.uidaho.edu::ef519a0d-1bd4-49b5-a6ee-640a083e333c" providerId="AD" clId="Web-{3B5717CC-9190-AD39-4C1D-E34E4C2CC2A1}" dt="2022-03-31T03:02:46.310" v="76"/>
          <ac:spMkLst>
            <pc:docMk/>
            <pc:sldMk cId="3241569727" sldId="276"/>
            <ac:spMk id="8" creationId="{5383BDE9-01EF-9847-998D-A488333FD81C}"/>
          </ac:spMkLst>
        </pc:spChg>
        <pc:spChg chg="mod">
          <ac:chgData name="Thompson, Heath (thom2197@vandals.uidaho.edu)" userId="S::thom2197@vandals.uidaho.edu::ef519a0d-1bd4-49b5-a6ee-640a083e333c" providerId="AD" clId="Web-{3B5717CC-9190-AD39-4C1D-E34E4C2CC2A1}" dt="2022-03-31T04:00:06.857" v="878" actId="1076"/>
          <ac:spMkLst>
            <pc:docMk/>
            <pc:sldMk cId="3241569727" sldId="276"/>
            <ac:spMk id="18" creationId="{8C774760-F49C-0540-A1EC-3ECE316A6050}"/>
          </ac:spMkLst>
        </pc:spChg>
      </pc:sldChg>
      <pc:sldChg chg="modSp">
        <pc:chgData name="Thompson, Heath (thom2197@vandals.uidaho.edu)" userId="S::thom2197@vandals.uidaho.edu::ef519a0d-1bd4-49b5-a6ee-640a083e333c" providerId="AD" clId="Web-{3B5717CC-9190-AD39-4C1D-E34E4C2CC2A1}" dt="2022-03-31T04:02:07.169" v="905" actId="14100"/>
        <pc:sldMkLst>
          <pc:docMk/>
          <pc:sldMk cId="1924191236" sldId="277"/>
        </pc:sldMkLst>
        <pc:picChg chg="mod">
          <ac:chgData name="Thompson, Heath (thom2197@vandals.uidaho.edu)" userId="S::thom2197@vandals.uidaho.edu::ef519a0d-1bd4-49b5-a6ee-640a083e333c" providerId="AD" clId="Web-{3B5717CC-9190-AD39-4C1D-E34E4C2CC2A1}" dt="2022-03-31T04:01:59.465" v="902" actId="1076"/>
          <ac:picMkLst>
            <pc:docMk/>
            <pc:sldMk cId="1924191236" sldId="277"/>
            <ac:picMk id="3" creationId="{9965DB52-0CD9-8124-55EF-227FB2A57133}"/>
          </ac:picMkLst>
        </pc:picChg>
        <pc:picChg chg="mod">
          <ac:chgData name="Thompson, Heath (thom2197@vandals.uidaho.edu)" userId="S::thom2197@vandals.uidaho.edu::ef519a0d-1bd4-49b5-a6ee-640a083e333c" providerId="AD" clId="Web-{3B5717CC-9190-AD39-4C1D-E34E4C2CC2A1}" dt="2022-03-31T04:02:07.169" v="905" actId="14100"/>
          <ac:picMkLst>
            <pc:docMk/>
            <pc:sldMk cId="1924191236" sldId="277"/>
            <ac:picMk id="4" creationId="{9ABC9062-AC6B-2E57-D812-C393E681F7B5}"/>
          </ac:picMkLst>
        </pc:picChg>
      </pc:sldChg>
      <pc:sldChg chg="modSp">
        <pc:chgData name="Thompson, Heath (thom2197@vandals.uidaho.edu)" userId="S::thom2197@vandals.uidaho.edu::ef519a0d-1bd4-49b5-a6ee-640a083e333c" providerId="AD" clId="Web-{3B5717CC-9190-AD39-4C1D-E34E4C2CC2A1}" dt="2022-03-31T03:52:14.187" v="671" actId="20577"/>
        <pc:sldMkLst>
          <pc:docMk/>
          <pc:sldMk cId="1563647153" sldId="279"/>
        </pc:sldMkLst>
        <pc:spChg chg="mod">
          <ac:chgData name="Thompson, Heath (thom2197@vandals.uidaho.edu)" userId="S::thom2197@vandals.uidaho.edu::ef519a0d-1bd4-49b5-a6ee-640a083e333c" providerId="AD" clId="Web-{3B5717CC-9190-AD39-4C1D-E34E4C2CC2A1}" dt="2022-03-31T03:52:14.187" v="671" actId="20577"/>
          <ac:spMkLst>
            <pc:docMk/>
            <pc:sldMk cId="1563647153" sldId="279"/>
            <ac:spMk id="3" creationId="{88F4657D-A980-CB99-39D3-255117108138}"/>
          </ac:spMkLst>
        </pc:spChg>
      </pc:sldChg>
      <pc:sldChg chg="modSp">
        <pc:chgData name="Thompson, Heath (thom2197@vandals.uidaho.edu)" userId="S::thom2197@vandals.uidaho.edu::ef519a0d-1bd4-49b5-a6ee-640a083e333c" providerId="AD" clId="Web-{3B5717CC-9190-AD39-4C1D-E34E4C2CC2A1}" dt="2022-03-31T04:02:55.840" v="915" actId="20577"/>
        <pc:sldMkLst>
          <pc:docMk/>
          <pc:sldMk cId="3384005869" sldId="282"/>
        </pc:sldMkLst>
        <pc:spChg chg="mod">
          <ac:chgData name="Thompson, Heath (thom2197@vandals.uidaho.edu)" userId="S::thom2197@vandals.uidaho.edu::ef519a0d-1bd4-49b5-a6ee-640a083e333c" providerId="AD" clId="Web-{3B5717CC-9190-AD39-4C1D-E34E4C2CC2A1}" dt="2022-03-31T04:02:55.840" v="915" actId="20577"/>
          <ac:spMkLst>
            <pc:docMk/>
            <pc:sldMk cId="3384005869" sldId="282"/>
            <ac:spMk id="4" creationId="{01160142-6B05-162B-D152-86BD15BCE253}"/>
          </ac:spMkLst>
        </pc:spChg>
        <pc:picChg chg="mod">
          <ac:chgData name="Thompson, Heath (thom2197@vandals.uidaho.edu)" userId="S::thom2197@vandals.uidaho.edu::ef519a0d-1bd4-49b5-a6ee-640a083e333c" providerId="AD" clId="Web-{3B5717CC-9190-AD39-4C1D-E34E4C2CC2A1}" dt="2022-03-31T04:02:15.122" v="907" actId="1076"/>
          <ac:picMkLst>
            <pc:docMk/>
            <pc:sldMk cId="3384005869" sldId="282"/>
            <ac:picMk id="2" creationId="{D0AF02E0-4F64-7B76-598C-38ECF0CACD97}"/>
          </ac:picMkLst>
        </pc:picChg>
        <pc:picChg chg="mod">
          <ac:chgData name="Thompson, Heath (thom2197@vandals.uidaho.edu)" userId="S::thom2197@vandals.uidaho.edu::ef519a0d-1bd4-49b5-a6ee-640a083e333c" providerId="AD" clId="Web-{3B5717CC-9190-AD39-4C1D-E34E4C2CC2A1}" dt="2022-03-31T04:02:17.028" v="908" actId="1076"/>
          <ac:picMkLst>
            <pc:docMk/>
            <pc:sldMk cId="3384005869" sldId="282"/>
            <ac:picMk id="5" creationId="{1AB359AD-8E72-A772-E817-49FCD0DA3A3F}"/>
          </ac:picMkLst>
        </pc:picChg>
      </pc:sldChg>
    </pc:docChg>
  </pc:docChgLst>
  <pc:docChgLst>
    <pc:chgData clId="Web-{6964C7EE-D173-0F55-81D0-11A9AAE4874E}"/>
    <pc:docChg chg="modSld">
      <pc:chgData name="" userId="" providerId="" clId="Web-{6964C7EE-D173-0F55-81D0-11A9AAE4874E}" dt="2022-03-31T16:11:11.699" v="4" actId="20577"/>
      <pc:docMkLst>
        <pc:docMk/>
      </pc:docMkLst>
      <pc:sldChg chg="modSp">
        <pc:chgData name="" userId="" providerId="" clId="Web-{6964C7EE-D173-0F55-81D0-11A9AAE4874E}" dt="2022-03-31T16:11:11.699" v="4" actId="20577"/>
        <pc:sldMkLst>
          <pc:docMk/>
          <pc:sldMk cId="1031416194" sldId="261"/>
        </pc:sldMkLst>
        <pc:spChg chg="mod">
          <ac:chgData name="" userId="" providerId="" clId="Web-{6964C7EE-D173-0F55-81D0-11A9AAE4874E}" dt="2022-03-31T16:11:11.699" v="4" actId="20577"/>
          <ac:spMkLst>
            <pc:docMk/>
            <pc:sldMk cId="1031416194" sldId="261"/>
            <ac:spMk id="8" creationId="{00000000-0000-0000-0000-000000000000}"/>
          </ac:spMkLst>
        </pc:spChg>
      </pc:sldChg>
    </pc:docChg>
  </pc:docChgLst>
  <pc:docChgLst>
    <pc:chgData name="Zhang, Jiyin (zhan4354@vandals.uidaho.edu)" userId="S::zhan4354@vandals.uidaho.edu::242379d0-f58d-45dc-9ad7-f7a546065f1d" providerId="AD" clId="Web-{EFF32371-9B2A-EE66-62E3-B9B6ADFC4510}"/>
    <pc:docChg chg="addSld modSld modSection">
      <pc:chgData name="Zhang, Jiyin (zhan4354@vandals.uidaho.edu)" userId="S::zhan4354@vandals.uidaho.edu::242379d0-f58d-45dc-9ad7-f7a546065f1d" providerId="AD" clId="Web-{EFF32371-9B2A-EE66-62E3-B9B6ADFC4510}" dt="2022-03-31T01:16:06.177" v="33" actId="1076"/>
      <pc:docMkLst>
        <pc:docMk/>
      </pc:docMkLst>
      <pc:sldChg chg="addSp delSp modSp">
        <pc:chgData name="Zhang, Jiyin (zhan4354@vandals.uidaho.edu)" userId="S::zhan4354@vandals.uidaho.edu::242379d0-f58d-45dc-9ad7-f7a546065f1d" providerId="AD" clId="Web-{EFF32371-9B2A-EE66-62E3-B9B6ADFC4510}" dt="2022-03-31T01:16:06.177" v="33" actId="1076"/>
        <pc:sldMkLst>
          <pc:docMk/>
          <pc:sldMk cId="1924191236" sldId="277"/>
        </pc:sldMkLst>
        <pc:picChg chg="add del mod">
          <ac:chgData name="Zhang, Jiyin (zhan4354@vandals.uidaho.edu)" userId="S::zhan4354@vandals.uidaho.edu::242379d0-f58d-45dc-9ad7-f7a546065f1d" providerId="AD" clId="Web-{EFF32371-9B2A-EE66-62E3-B9B6ADFC4510}" dt="2022-03-31T01:16:00.177" v="30"/>
          <ac:picMkLst>
            <pc:docMk/>
            <pc:sldMk cId="1924191236" sldId="277"/>
            <ac:picMk id="2" creationId="{49771E25-ACA3-91E6-809C-30E39A0BE438}"/>
          </ac:picMkLst>
        </pc:picChg>
        <pc:picChg chg="add del mod">
          <ac:chgData name="Zhang, Jiyin (zhan4354@vandals.uidaho.edu)" userId="S::zhan4354@vandals.uidaho.edu::242379d0-f58d-45dc-9ad7-f7a546065f1d" providerId="AD" clId="Web-{EFF32371-9B2A-EE66-62E3-B9B6ADFC4510}" dt="2022-03-30T23:56:26.479" v="11"/>
          <ac:picMkLst>
            <pc:docMk/>
            <pc:sldMk cId="1924191236" sldId="277"/>
            <ac:picMk id="2" creationId="{D0AF02E0-4F64-7B76-598C-38ECF0CACD97}"/>
          </ac:picMkLst>
        </pc:picChg>
        <pc:picChg chg="add mod modCrop">
          <ac:chgData name="Zhang, Jiyin (zhan4354@vandals.uidaho.edu)" userId="S::zhan4354@vandals.uidaho.edu::242379d0-f58d-45dc-9ad7-f7a546065f1d" providerId="AD" clId="Web-{EFF32371-9B2A-EE66-62E3-B9B6ADFC4510}" dt="2022-03-31T00:07:00.188" v="17" actId="1076"/>
          <ac:picMkLst>
            <pc:docMk/>
            <pc:sldMk cId="1924191236" sldId="277"/>
            <ac:picMk id="3" creationId="{9965DB52-0CD9-8124-55EF-227FB2A57133}"/>
          </ac:picMkLst>
        </pc:picChg>
        <pc:picChg chg="add mod">
          <ac:chgData name="Zhang, Jiyin (zhan4354@vandals.uidaho.edu)" userId="S::zhan4354@vandals.uidaho.edu::242379d0-f58d-45dc-9ad7-f7a546065f1d" providerId="AD" clId="Web-{EFF32371-9B2A-EE66-62E3-B9B6ADFC4510}" dt="2022-03-31T01:16:06.177" v="33" actId="1076"/>
          <ac:picMkLst>
            <pc:docMk/>
            <pc:sldMk cId="1924191236" sldId="277"/>
            <ac:picMk id="4" creationId="{9ABC9062-AC6B-2E57-D812-C393E681F7B5}"/>
          </ac:picMkLst>
        </pc:picChg>
      </pc:sldChg>
      <pc:sldChg chg="addSp delSp modSp">
        <pc:chgData name="Zhang, Jiyin (zhan4354@vandals.uidaho.edu)" userId="S::zhan4354@vandals.uidaho.edu::242379d0-f58d-45dc-9ad7-f7a546065f1d" providerId="AD" clId="Web-{EFF32371-9B2A-EE66-62E3-B9B6ADFC4510}" dt="2022-03-31T01:15:11.786" v="21"/>
        <pc:sldMkLst>
          <pc:docMk/>
          <pc:sldMk cId="3289462781" sldId="278"/>
        </pc:sldMkLst>
        <pc:picChg chg="add del mod">
          <ac:chgData name="Zhang, Jiyin (zhan4354@vandals.uidaho.edu)" userId="S::zhan4354@vandals.uidaho.edu::242379d0-f58d-45dc-9ad7-f7a546065f1d" providerId="AD" clId="Web-{EFF32371-9B2A-EE66-62E3-B9B6ADFC4510}" dt="2022-03-31T01:15:11.786" v="21"/>
          <ac:picMkLst>
            <pc:docMk/>
            <pc:sldMk cId="3289462781" sldId="278"/>
            <ac:picMk id="2" creationId="{E907F5B8-E741-86A1-93D2-F169512A8F68}"/>
          </ac:picMkLst>
        </pc:picChg>
      </pc:sldChg>
      <pc:sldChg chg="addSp delSp modSp add replId">
        <pc:chgData name="Zhang, Jiyin (zhan4354@vandals.uidaho.edu)" userId="S::zhan4354@vandals.uidaho.edu::242379d0-f58d-45dc-9ad7-f7a546065f1d" providerId="AD" clId="Web-{EFF32371-9B2A-EE66-62E3-B9B6ADFC4510}" dt="2022-03-31T01:16:03.239" v="32" actId="1076"/>
        <pc:sldMkLst>
          <pc:docMk/>
          <pc:sldMk cId="3384005869" sldId="282"/>
        </pc:sldMkLst>
        <pc:spChg chg="add mod">
          <ac:chgData name="Zhang, Jiyin (zhan4354@vandals.uidaho.edu)" userId="S::zhan4354@vandals.uidaho.edu::242379d0-f58d-45dc-9ad7-f7a546065f1d" providerId="AD" clId="Web-{EFF32371-9B2A-EE66-62E3-B9B6ADFC4510}" dt="2022-03-30T23:55:40.370" v="3"/>
          <ac:spMkLst>
            <pc:docMk/>
            <pc:sldMk cId="3384005869" sldId="282"/>
            <ac:spMk id="4" creationId="{01160142-6B05-162B-D152-86BD15BCE253}"/>
          </ac:spMkLst>
        </pc:spChg>
        <pc:spChg chg="del">
          <ac:chgData name="Zhang, Jiyin (zhan4354@vandals.uidaho.edu)" userId="S::zhan4354@vandals.uidaho.edu::242379d0-f58d-45dc-9ad7-f7a546065f1d" providerId="AD" clId="Web-{EFF32371-9B2A-EE66-62E3-B9B6ADFC4510}" dt="2022-03-30T23:55:40.370" v="3"/>
          <ac:spMkLst>
            <pc:docMk/>
            <pc:sldMk cId="3384005869" sldId="282"/>
            <ac:spMk id="8" creationId="{5383BDE9-01EF-9847-998D-A488333FD81C}"/>
          </ac:spMkLst>
        </pc:spChg>
        <pc:picChg chg="mod modCrop">
          <ac:chgData name="Zhang, Jiyin (zhan4354@vandals.uidaho.edu)" userId="S::zhan4354@vandals.uidaho.edu::242379d0-f58d-45dc-9ad7-f7a546065f1d" providerId="AD" clId="Web-{EFF32371-9B2A-EE66-62E3-B9B6ADFC4510}" dt="2022-03-30T23:56:15.011" v="10" actId="1076"/>
          <ac:picMkLst>
            <pc:docMk/>
            <pc:sldMk cId="3384005869" sldId="282"/>
            <ac:picMk id="2" creationId="{D0AF02E0-4F64-7B76-598C-38ECF0CACD97}"/>
          </ac:picMkLst>
        </pc:picChg>
        <pc:picChg chg="add del mod">
          <ac:chgData name="Zhang, Jiyin (zhan4354@vandals.uidaho.edu)" userId="S::zhan4354@vandals.uidaho.edu::242379d0-f58d-45dc-9ad7-f7a546065f1d" providerId="AD" clId="Web-{EFF32371-9B2A-EE66-62E3-B9B6ADFC4510}" dt="2022-03-31T01:15:55.770" v="27"/>
          <ac:picMkLst>
            <pc:docMk/>
            <pc:sldMk cId="3384005869" sldId="282"/>
            <ac:picMk id="3" creationId="{25BF6B63-B30A-FB31-2B26-BCDEEFC3F952}"/>
          </ac:picMkLst>
        </pc:picChg>
        <pc:picChg chg="add mod">
          <ac:chgData name="Zhang, Jiyin (zhan4354@vandals.uidaho.edu)" userId="S::zhan4354@vandals.uidaho.edu::242379d0-f58d-45dc-9ad7-f7a546065f1d" providerId="AD" clId="Web-{EFF32371-9B2A-EE66-62E3-B9B6ADFC4510}" dt="2022-03-31T01:16:03.239" v="32" actId="1076"/>
          <ac:picMkLst>
            <pc:docMk/>
            <pc:sldMk cId="3384005869" sldId="282"/>
            <ac:picMk id="5" creationId="{1AB359AD-8E72-A772-E817-49FCD0DA3A3F}"/>
          </ac:picMkLst>
        </pc:picChg>
      </pc:sldChg>
    </pc:docChg>
  </pc:docChgLst>
  <pc:docChgLst>
    <pc:chgData name="Thompson, Heath (thom2197@vandals.uidaho.edu)" userId="S::thom2197@vandals.uidaho.edu::ef519a0d-1bd4-49b5-a6ee-640a083e333c" providerId="AD" clId="Web-{91DB705E-F77E-36DF-0C3C-8187A0D70D72}"/>
    <pc:docChg chg="modSld">
      <pc:chgData name="Thompson, Heath (thom2197@vandals.uidaho.edu)" userId="S::thom2197@vandals.uidaho.edu::ef519a0d-1bd4-49b5-a6ee-640a083e333c" providerId="AD" clId="Web-{91DB705E-F77E-36DF-0C3C-8187A0D70D72}" dt="2022-04-03T18:16:44.262" v="0" actId="1076"/>
      <pc:docMkLst>
        <pc:docMk/>
      </pc:docMkLst>
      <pc:sldChg chg="modSp">
        <pc:chgData name="Thompson, Heath (thom2197@vandals.uidaho.edu)" userId="S::thom2197@vandals.uidaho.edu::ef519a0d-1bd4-49b5-a6ee-640a083e333c" providerId="AD" clId="Web-{91DB705E-F77E-36DF-0C3C-8187A0D70D72}" dt="2022-04-03T18:16:44.262" v="0" actId="1076"/>
        <pc:sldMkLst>
          <pc:docMk/>
          <pc:sldMk cId="1563647153" sldId="279"/>
        </pc:sldMkLst>
        <pc:spChg chg="mod">
          <ac:chgData name="Thompson, Heath (thom2197@vandals.uidaho.edu)" userId="S::thom2197@vandals.uidaho.edu::ef519a0d-1bd4-49b5-a6ee-640a083e333c" providerId="AD" clId="Web-{91DB705E-F77E-36DF-0C3C-8187A0D70D72}" dt="2022-04-03T18:16:44.262" v="0" actId="1076"/>
          <ac:spMkLst>
            <pc:docMk/>
            <pc:sldMk cId="1563647153" sldId="279"/>
            <ac:spMk id="4" creationId="{294CA29D-BE8D-FE41-1966-556FFE53D4C1}"/>
          </ac:spMkLst>
        </pc:spChg>
      </pc:sldChg>
    </pc:docChg>
  </pc:docChgLst>
  <pc:docChgLst>
    <pc:chgData name="Zhang, Jiyin (zhan4354@vandals.uidaho.edu)" userId="S::zhan4354@vandals.uidaho.edu::242379d0-f58d-45dc-9ad7-f7a546065f1d" providerId="AD" clId="Web-{70C3C7B8-E362-03F0-140A-0B1356E5A6B3}"/>
    <pc:docChg chg="modSld">
      <pc:chgData name="Zhang, Jiyin (zhan4354@vandals.uidaho.edu)" userId="S::zhan4354@vandals.uidaho.edu::242379d0-f58d-45dc-9ad7-f7a546065f1d" providerId="AD" clId="Web-{70C3C7B8-E362-03F0-140A-0B1356E5A6B3}" dt="2022-03-31T17:56:45.504" v="406" actId="1076"/>
      <pc:docMkLst>
        <pc:docMk/>
      </pc:docMkLst>
      <pc:sldChg chg="modSp">
        <pc:chgData name="Zhang, Jiyin (zhan4354@vandals.uidaho.edu)" userId="S::zhan4354@vandals.uidaho.edu::242379d0-f58d-45dc-9ad7-f7a546065f1d" providerId="AD" clId="Web-{70C3C7B8-E362-03F0-140A-0B1356E5A6B3}" dt="2022-03-31T17:42:15.071" v="11" actId="14100"/>
        <pc:sldMkLst>
          <pc:docMk/>
          <pc:sldMk cId="1031416194" sldId="261"/>
        </pc:sldMkLst>
        <pc:spChg chg="mod">
          <ac:chgData name="Zhang, Jiyin (zhan4354@vandals.uidaho.edu)" userId="S::zhan4354@vandals.uidaho.edu::242379d0-f58d-45dc-9ad7-f7a546065f1d" providerId="AD" clId="Web-{70C3C7B8-E362-03F0-140A-0B1356E5A6B3}" dt="2022-03-31T17:42:15.071" v="11" actId="14100"/>
          <ac:spMkLst>
            <pc:docMk/>
            <pc:sldMk cId="1031416194" sldId="261"/>
            <ac:spMk id="8" creationId="{00000000-0000-0000-0000-000000000000}"/>
          </ac:spMkLst>
        </pc:spChg>
      </pc:sldChg>
      <pc:sldChg chg="addSp delSp modSp">
        <pc:chgData name="Zhang, Jiyin (zhan4354@vandals.uidaho.edu)" userId="S::zhan4354@vandals.uidaho.edu::242379d0-f58d-45dc-9ad7-f7a546065f1d" providerId="AD" clId="Web-{70C3C7B8-E362-03F0-140A-0B1356E5A6B3}" dt="2022-03-31T17:45:36.414" v="145" actId="1076"/>
        <pc:sldMkLst>
          <pc:docMk/>
          <pc:sldMk cId="1924191236" sldId="277"/>
        </pc:sldMkLst>
        <pc:graphicFrameChg chg="add del">
          <ac:chgData name="Zhang, Jiyin (zhan4354@vandals.uidaho.edu)" userId="S::zhan4354@vandals.uidaho.edu::242379d0-f58d-45dc-9ad7-f7a546065f1d" providerId="AD" clId="Web-{70C3C7B8-E362-03F0-140A-0B1356E5A6B3}" dt="2022-03-31T17:43:52.727" v="13"/>
          <ac:graphicFrameMkLst>
            <pc:docMk/>
            <pc:sldMk cId="1924191236" sldId="277"/>
            <ac:graphicFrameMk id="2" creationId="{D92A4B0E-752B-70CC-2E59-7F8BD04D3BA3}"/>
          </ac:graphicFrameMkLst>
        </pc:graphicFrameChg>
        <pc:graphicFrameChg chg="add mod modGraphic">
          <ac:chgData name="Zhang, Jiyin (zhan4354@vandals.uidaho.edu)" userId="S::zhan4354@vandals.uidaho.edu::242379d0-f58d-45dc-9ad7-f7a546065f1d" providerId="AD" clId="Web-{70C3C7B8-E362-03F0-140A-0B1356E5A6B3}" dt="2022-03-31T17:45:36.414" v="145" actId="1076"/>
          <ac:graphicFrameMkLst>
            <pc:docMk/>
            <pc:sldMk cId="1924191236" sldId="277"/>
            <ac:graphicFrameMk id="5" creationId="{1FDCA2CA-754A-BE59-19AD-3C35DF7D0776}"/>
          </ac:graphicFrameMkLst>
        </pc:graphicFrameChg>
        <pc:picChg chg="del">
          <ac:chgData name="Zhang, Jiyin (zhan4354@vandals.uidaho.edu)" userId="S::zhan4354@vandals.uidaho.edu::242379d0-f58d-45dc-9ad7-f7a546065f1d" providerId="AD" clId="Web-{70C3C7B8-E362-03F0-140A-0B1356E5A6B3}" dt="2022-03-31T17:45:30.258" v="144"/>
          <ac:picMkLst>
            <pc:docMk/>
            <pc:sldMk cId="1924191236" sldId="277"/>
            <ac:picMk id="4" creationId="{9ABC9062-AC6B-2E57-D812-C393E681F7B5}"/>
          </ac:picMkLst>
        </pc:picChg>
      </pc:sldChg>
      <pc:sldChg chg="addSp delSp modSp">
        <pc:chgData name="Zhang, Jiyin (zhan4354@vandals.uidaho.edu)" userId="S::zhan4354@vandals.uidaho.edu::242379d0-f58d-45dc-9ad7-f7a546065f1d" providerId="AD" clId="Web-{70C3C7B8-E362-03F0-140A-0B1356E5A6B3}" dt="2022-03-31T17:56:45.504" v="406" actId="1076"/>
        <pc:sldMkLst>
          <pc:docMk/>
          <pc:sldMk cId="3384005869" sldId="282"/>
        </pc:sldMkLst>
        <pc:graphicFrameChg chg="add mod modGraphic">
          <ac:chgData name="Zhang, Jiyin (zhan4354@vandals.uidaho.edu)" userId="S::zhan4354@vandals.uidaho.edu::242379d0-f58d-45dc-9ad7-f7a546065f1d" providerId="AD" clId="Web-{70C3C7B8-E362-03F0-140A-0B1356E5A6B3}" dt="2022-03-31T17:49:19.225" v="402" actId="1076"/>
          <ac:graphicFrameMkLst>
            <pc:docMk/>
            <pc:sldMk cId="3384005869" sldId="282"/>
            <ac:graphicFrameMk id="3" creationId="{B41FC1E1-C94A-98CF-F9D5-003B11F00054}"/>
          </ac:graphicFrameMkLst>
        </pc:graphicFrameChg>
        <pc:picChg chg="mod">
          <ac:chgData name="Zhang, Jiyin (zhan4354@vandals.uidaho.edu)" userId="S::zhan4354@vandals.uidaho.edu::242379d0-f58d-45dc-9ad7-f7a546065f1d" providerId="AD" clId="Web-{70C3C7B8-E362-03F0-140A-0B1356E5A6B3}" dt="2022-03-31T17:56:45.504" v="406" actId="1076"/>
          <ac:picMkLst>
            <pc:docMk/>
            <pc:sldMk cId="3384005869" sldId="282"/>
            <ac:picMk id="2" creationId="{D0AF02E0-4F64-7B76-598C-38ECF0CACD97}"/>
          </ac:picMkLst>
        </pc:picChg>
        <pc:picChg chg="del mod">
          <ac:chgData name="Zhang, Jiyin (zhan4354@vandals.uidaho.edu)" userId="S::zhan4354@vandals.uidaho.edu::242379d0-f58d-45dc-9ad7-f7a546065f1d" providerId="AD" clId="Web-{70C3C7B8-E362-03F0-140A-0B1356E5A6B3}" dt="2022-03-31T17:49:14.585" v="401"/>
          <ac:picMkLst>
            <pc:docMk/>
            <pc:sldMk cId="3384005869" sldId="282"/>
            <ac:picMk id="5" creationId="{1AB359AD-8E72-A772-E817-49FCD0DA3A3F}"/>
          </ac:picMkLst>
        </pc:picChg>
      </pc:sldChg>
    </pc:docChg>
  </pc:docChgLst>
  <pc:docChgLst>
    <pc:chgData name="Thompson, Heath (thom2197@vandals.uidaho.edu)" userId="S::thom2197@vandals.uidaho.edu::ef519a0d-1bd4-49b5-a6ee-640a083e333c" providerId="AD" clId="Web-{B4E661C2-186A-7475-84DC-D8A26A7D4DF3}"/>
    <pc:docChg chg="addSld modSld modSection">
      <pc:chgData name="Thompson, Heath (thom2197@vandals.uidaho.edu)" userId="S::thom2197@vandals.uidaho.edu::ef519a0d-1bd4-49b5-a6ee-640a083e333c" providerId="AD" clId="Web-{B4E661C2-186A-7475-84DC-D8A26A7D4DF3}" dt="2022-03-29T18:26:05.130" v="269" actId="20577"/>
      <pc:docMkLst>
        <pc:docMk/>
      </pc:docMkLst>
      <pc:sldChg chg="modSp">
        <pc:chgData name="Thompson, Heath (thom2197@vandals.uidaho.edu)" userId="S::thom2197@vandals.uidaho.edu::ef519a0d-1bd4-49b5-a6ee-640a083e333c" providerId="AD" clId="Web-{B4E661C2-186A-7475-84DC-D8A26A7D4DF3}" dt="2022-03-29T18:26:05.130" v="269" actId="20577"/>
        <pc:sldMkLst>
          <pc:docMk/>
          <pc:sldMk cId="764540922" sldId="275"/>
        </pc:sldMkLst>
        <pc:spChg chg="mod">
          <ac:chgData name="Thompson, Heath (thom2197@vandals.uidaho.edu)" userId="S::thom2197@vandals.uidaho.edu::ef519a0d-1bd4-49b5-a6ee-640a083e333c" providerId="AD" clId="Web-{B4E661C2-186A-7475-84DC-D8A26A7D4DF3}" dt="2022-03-29T18:26:05.130" v="269" actId="20577"/>
          <ac:spMkLst>
            <pc:docMk/>
            <pc:sldMk cId="764540922" sldId="275"/>
            <ac:spMk id="8" creationId="{5383BDE9-01EF-9847-998D-A488333FD81C}"/>
          </ac:spMkLst>
        </pc:spChg>
      </pc:sldChg>
      <pc:sldChg chg="modSp new">
        <pc:chgData name="Thompson, Heath (thom2197@vandals.uidaho.edu)" userId="S::thom2197@vandals.uidaho.edu::ef519a0d-1bd4-49b5-a6ee-640a083e333c" providerId="AD" clId="Web-{B4E661C2-186A-7475-84DC-D8A26A7D4DF3}" dt="2022-03-29T18:21:49.444" v="247" actId="20577"/>
        <pc:sldMkLst>
          <pc:docMk/>
          <pc:sldMk cId="1563647153" sldId="279"/>
        </pc:sldMkLst>
        <pc:spChg chg="mod">
          <ac:chgData name="Thompson, Heath (thom2197@vandals.uidaho.edu)" userId="S::thom2197@vandals.uidaho.edu::ef519a0d-1bd4-49b5-a6ee-640a083e333c" providerId="AD" clId="Web-{B4E661C2-186A-7475-84DC-D8A26A7D4DF3}" dt="2022-03-29T18:18:02.852" v="76" actId="20577"/>
          <ac:spMkLst>
            <pc:docMk/>
            <pc:sldMk cId="1563647153" sldId="279"/>
            <ac:spMk id="2" creationId="{199A51F6-6416-FC07-1753-F8EB95FCF7E2}"/>
          </ac:spMkLst>
        </pc:spChg>
        <pc:spChg chg="mod">
          <ac:chgData name="Thompson, Heath (thom2197@vandals.uidaho.edu)" userId="S::thom2197@vandals.uidaho.edu::ef519a0d-1bd4-49b5-a6ee-640a083e333c" providerId="AD" clId="Web-{B4E661C2-186A-7475-84DC-D8A26A7D4DF3}" dt="2022-03-29T18:20:35.789" v="201" actId="20577"/>
          <ac:spMkLst>
            <pc:docMk/>
            <pc:sldMk cId="1563647153" sldId="279"/>
            <ac:spMk id="3" creationId="{88F4657D-A980-CB99-39D3-255117108138}"/>
          </ac:spMkLst>
        </pc:spChg>
        <pc:spChg chg="mod">
          <ac:chgData name="Thompson, Heath (thom2197@vandals.uidaho.edu)" userId="S::thom2197@vandals.uidaho.edu::ef519a0d-1bd4-49b5-a6ee-640a083e333c" providerId="AD" clId="Web-{B4E661C2-186A-7475-84DC-D8A26A7D4DF3}" dt="2022-03-29T18:21:49.444" v="247" actId="20577"/>
          <ac:spMkLst>
            <pc:docMk/>
            <pc:sldMk cId="1563647153" sldId="279"/>
            <ac:spMk id="4" creationId="{294CA29D-BE8D-FE41-1966-556FFE53D4C1}"/>
          </ac:spMkLst>
        </pc:spChg>
      </pc:sldChg>
    </pc:docChg>
  </pc:docChgLst>
  <pc:docChgLst>
    <pc:chgData name="Townsend, Taylor (town9990@vandals.uidaho.edu)" userId="S::town9990@vandals.uidaho.edu::ad5eaba7-ff1f-4543-b297-7be185b63659" providerId="AD" clId="Web-{C124BB77-C465-00D4-9560-84BFE09C2A5E}"/>
    <pc:docChg chg="modSld">
      <pc:chgData name="Townsend, Taylor (town9990@vandals.uidaho.edu)" userId="S::town9990@vandals.uidaho.edu::ad5eaba7-ff1f-4543-b297-7be185b63659" providerId="AD" clId="Web-{C124BB77-C465-00D4-9560-84BFE09C2A5E}" dt="2022-04-28T18:18:52.303" v="31" actId="20577"/>
      <pc:docMkLst>
        <pc:docMk/>
      </pc:docMkLst>
      <pc:sldChg chg="modSp">
        <pc:chgData name="Townsend, Taylor (town9990@vandals.uidaho.edu)" userId="S::town9990@vandals.uidaho.edu::ad5eaba7-ff1f-4543-b297-7be185b63659" providerId="AD" clId="Web-{C124BB77-C465-00D4-9560-84BFE09C2A5E}" dt="2022-04-28T18:18:52.303" v="31" actId="20577"/>
        <pc:sldMkLst>
          <pc:docMk/>
          <pc:sldMk cId="3289462781" sldId="278"/>
        </pc:sldMkLst>
        <pc:spChg chg="mod">
          <ac:chgData name="Townsend, Taylor (town9990@vandals.uidaho.edu)" userId="S::town9990@vandals.uidaho.edu::ad5eaba7-ff1f-4543-b297-7be185b63659" providerId="AD" clId="Web-{C124BB77-C465-00D4-9560-84BFE09C2A5E}" dt="2022-04-28T18:18:52.303" v="31" actId="20577"/>
          <ac:spMkLst>
            <pc:docMk/>
            <pc:sldMk cId="3289462781" sldId="278"/>
            <ac:spMk id="4" creationId="{45386353-4737-44BF-D265-8E8069C11E52}"/>
          </ac:spMkLst>
        </pc:spChg>
      </pc:sldChg>
    </pc:docChg>
  </pc:docChgLst>
  <pc:docChgLst>
    <pc:chgData name="Townsend, Taylor (town9990@vandals.uidaho.edu)" userId="S::town9990@vandals.uidaho.edu::ad5eaba7-ff1f-4543-b297-7be185b63659" providerId="AD" clId="Web-{4A30DE16-8547-0DFB-62E1-641AC7E0629F}"/>
    <pc:docChg chg="modSld">
      <pc:chgData name="Townsend, Taylor (town9990@vandals.uidaho.edu)" userId="S::town9990@vandals.uidaho.edu::ad5eaba7-ff1f-4543-b297-7be185b63659" providerId="AD" clId="Web-{4A30DE16-8547-0DFB-62E1-641AC7E0629F}" dt="2022-04-26T00:20:35.190" v="1" actId="20577"/>
      <pc:docMkLst>
        <pc:docMk/>
      </pc:docMkLst>
      <pc:sldChg chg="modSp">
        <pc:chgData name="Townsend, Taylor (town9990@vandals.uidaho.edu)" userId="S::town9990@vandals.uidaho.edu::ad5eaba7-ff1f-4543-b297-7be185b63659" providerId="AD" clId="Web-{4A30DE16-8547-0DFB-62E1-641AC7E0629F}" dt="2022-04-26T00:20:35.190" v="1" actId="20577"/>
        <pc:sldMkLst>
          <pc:docMk/>
          <pc:sldMk cId="3289462781" sldId="278"/>
        </pc:sldMkLst>
        <pc:spChg chg="mod">
          <ac:chgData name="Townsend, Taylor (town9990@vandals.uidaho.edu)" userId="S::town9990@vandals.uidaho.edu::ad5eaba7-ff1f-4543-b297-7be185b63659" providerId="AD" clId="Web-{4A30DE16-8547-0DFB-62E1-641AC7E0629F}" dt="2022-04-26T00:20:35.190" v="1" actId="20577"/>
          <ac:spMkLst>
            <pc:docMk/>
            <pc:sldMk cId="3289462781" sldId="278"/>
            <ac:spMk id="4" creationId="{45386353-4737-44BF-D265-8E8069C11E52}"/>
          </ac:spMkLst>
        </pc:spChg>
      </pc:sldChg>
    </pc:docChg>
  </pc:docChgLst>
  <pc:docChgLst>
    <pc:chgData name="Thompson, Heath (thom2197@vandals.uidaho.edu)" userId="S::thom2197@vandals.uidaho.edu::ef519a0d-1bd4-49b5-a6ee-640a083e333c" providerId="AD" clId="Web-{E6A904D7-EB8E-96BC-4C95-735417F525F2}"/>
    <pc:docChg chg="delSld modSld modSection">
      <pc:chgData name="Thompson, Heath (thom2197@vandals.uidaho.edu)" userId="S::thom2197@vandals.uidaho.edu::ef519a0d-1bd4-49b5-a6ee-640a083e333c" providerId="AD" clId="Web-{E6A904D7-EB8E-96BC-4C95-735417F525F2}" dt="2022-04-29T18:49:37.161" v="80" actId="20577"/>
      <pc:docMkLst>
        <pc:docMk/>
      </pc:docMkLst>
      <pc:sldChg chg="modSp">
        <pc:chgData name="Thompson, Heath (thom2197@vandals.uidaho.edu)" userId="S::thom2197@vandals.uidaho.edu::ef519a0d-1bd4-49b5-a6ee-640a083e333c" providerId="AD" clId="Web-{E6A904D7-EB8E-96BC-4C95-735417F525F2}" dt="2022-04-29T18:49:22.050" v="78" actId="1076"/>
        <pc:sldMkLst>
          <pc:docMk/>
          <pc:sldMk cId="1924191236" sldId="277"/>
        </pc:sldMkLst>
        <pc:spChg chg="mod">
          <ac:chgData name="Thompson, Heath (thom2197@vandals.uidaho.edu)" userId="S::thom2197@vandals.uidaho.edu::ef519a0d-1bd4-49b5-a6ee-640a083e333c" providerId="AD" clId="Web-{E6A904D7-EB8E-96BC-4C95-735417F525F2}" dt="2022-04-29T18:49:22.050" v="78" actId="1076"/>
          <ac:spMkLst>
            <pc:docMk/>
            <pc:sldMk cId="1924191236" sldId="277"/>
            <ac:spMk id="8" creationId="{5383BDE9-01EF-9847-998D-A488333FD81C}"/>
          </ac:spMkLst>
        </pc:spChg>
        <pc:spChg chg="mod">
          <ac:chgData name="Thompson, Heath (thom2197@vandals.uidaho.edu)" userId="S::thom2197@vandals.uidaho.edu::ef519a0d-1bd4-49b5-a6ee-640a083e333c" providerId="AD" clId="Web-{E6A904D7-EB8E-96BC-4C95-735417F525F2}" dt="2022-04-29T18:48:59.424" v="71" actId="1076"/>
          <ac:spMkLst>
            <pc:docMk/>
            <pc:sldMk cId="1924191236" sldId="277"/>
            <ac:spMk id="18" creationId="{8C774760-F49C-0540-A1EC-3ECE316A6050}"/>
          </ac:spMkLst>
        </pc:spChg>
      </pc:sldChg>
      <pc:sldChg chg="modSp">
        <pc:chgData name="Thompson, Heath (thom2197@vandals.uidaho.edu)" userId="S::thom2197@vandals.uidaho.edu::ef519a0d-1bd4-49b5-a6ee-640a083e333c" providerId="AD" clId="Web-{E6A904D7-EB8E-96BC-4C95-735417F525F2}" dt="2022-04-29T18:49:37.161" v="80" actId="20577"/>
        <pc:sldMkLst>
          <pc:docMk/>
          <pc:sldMk cId="3384005869" sldId="282"/>
        </pc:sldMkLst>
        <pc:spChg chg="mod">
          <ac:chgData name="Thompson, Heath (thom2197@vandals.uidaho.edu)" userId="S::thom2197@vandals.uidaho.edu::ef519a0d-1bd4-49b5-a6ee-640a083e333c" providerId="AD" clId="Web-{E6A904D7-EB8E-96BC-4C95-735417F525F2}" dt="2022-04-29T18:49:12.394" v="77" actId="1076"/>
          <ac:spMkLst>
            <pc:docMk/>
            <pc:sldMk cId="3384005869" sldId="282"/>
            <ac:spMk id="4" creationId="{01160142-6B05-162B-D152-86BD15BCE253}"/>
          </ac:spMkLst>
        </pc:spChg>
        <pc:spChg chg="mod">
          <ac:chgData name="Thompson, Heath (thom2197@vandals.uidaho.edu)" userId="S::thom2197@vandals.uidaho.edu::ef519a0d-1bd4-49b5-a6ee-640a083e333c" providerId="AD" clId="Web-{E6A904D7-EB8E-96BC-4C95-735417F525F2}" dt="2022-04-29T18:49:37.161" v="80" actId="20577"/>
          <ac:spMkLst>
            <pc:docMk/>
            <pc:sldMk cId="3384005869" sldId="282"/>
            <ac:spMk id="18" creationId="{8C774760-F49C-0540-A1EC-3ECE316A6050}"/>
          </ac:spMkLst>
        </pc:spChg>
      </pc:sldChg>
      <pc:sldChg chg="addSp delSp modSp del">
        <pc:chgData name="Thompson, Heath (thom2197@vandals.uidaho.edu)" userId="S::thom2197@vandals.uidaho.edu::ef519a0d-1bd4-49b5-a6ee-640a083e333c" providerId="AD" clId="Web-{E6A904D7-EB8E-96BC-4C95-735417F525F2}" dt="2022-04-29T18:46:29.463" v="20"/>
        <pc:sldMkLst>
          <pc:docMk/>
          <pc:sldMk cId="2028262282" sldId="283"/>
        </pc:sldMkLst>
        <pc:spChg chg="del">
          <ac:chgData name="Thompson, Heath (thom2197@vandals.uidaho.edu)" userId="S::thom2197@vandals.uidaho.edu::ef519a0d-1bd4-49b5-a6ee-640a083e333c" providerId="AD" clId="Web-{E6A904D7-EB8E-96BC-4C95-735417F525F2}" dt="2022-04-29T18:46:25.604" v="19"/>
          <ac:spMkLst>
            <pc:docMk/>
            <pc:sldMk cId="2028262282" sldId="283"/>
            <ac:spMk id="4" creationId="{3E6E0B88-E629-BEA7-D24C-1B48602830CA}"/>
          </ac:spMkLst>
        </pc:spChg>
        <pc:spChg chg="add mod">
          <ac:chgData name="Thompson, Heath (thom2197@vandals.uidaho.edu)" userId="S::thom2197@vandals.uidaho.edu::ef519a0d-1bd4-49b5-a6ee-640a083e333c" providerId="AD" clId="Web-{E6A904D7-EB8E-96BC-4C95-735417F525F2}" dt="2022-04-29T18:46:25.604" v="19"/>
          <ac:spMkLst>
            <pc:docMk/>
            <pc:sldMk cId="2028262282" sldId="283"/>
            <ac:spMk id="5" creationId="{49955AD3-2C53-6E16-7ADE-8A1D3D38D4C3}"/>
          </ac:spMkLst>
        </pc:spChg>
      </pc:sldChg>
      <pc:sldChg chg="addSp delSp modSp del">
        <pc:chgData name="Thompson, Heath (thom2197@vandals.uidaho.edu)" userId="S::thom2197@vandals.uidaho.edu::ef519a0d-1bd4-49b5-a6ee-640a083e333c" providerId="AD" clId="Web-{E6A904D7-EB8E-96BC-4C95-735417F525F2}" dt="2022-04-29T18:47:38.654" v="33"/>
        <pc:sldMkLst>
          <pc:docMk/>
          <pc:sldMk cId="2436138387" sldId="284"/>
        </pc:sldMkLst>
        <pc:spChg chg="mod">
          <ac:chgData name="Thompson, Heath (thom2197@vandals.uidaho.edu)" userId="S::thom2197@vandals.uidaho.edu::ef519a0d-1bd4-49b5-a6ee-640a083e333c" providerId="AD" clId="Web-{E6A904D7-EB8E-96BC-4C95-735417F525F2}" dt="2022-04-29T18:47:37.811" v="32" actId="20577"/>
          <ac:spMkLst>
            <pc:docMk/>
            <pc:sldMk cId="2436138387" sldId="284"/>
            <ac:spMk id="3" creationId="{4462E467-6755-43E5-7EC4-9850506A91E1}"/>
          </ac:spMkLst>
        </pc:spChg>
        <pc:spChg chg="del">
          <ac:chgData name="Thompson, Heath (thom2197@vandals.uidaho.edu)" userId="S::thom2197@vandals.uidaho.edu::ef519a0d-1bd4-49b5-a6ee-640a083e333c" providerId="AD" clId="Web-{E6A904D7-EB8E-96BC-4C95-735417F525F2}" dt="2022-04-29T18:44:50.661" v="0"/>
          <ac:spMkLst>
            <pc:docMk/>
            <pc:sldMk cId="2436138387" sldId="284"/>
            <ac:spMk id="4" creationId="{C50725E3-C7CE-8824-17B6-62ADB9F5391F}"/>
          </ac:spMkLst>
        </pc:spChg>
        <pc:spChg chg="add del mod">
          <ac:chgData name="Thompson, Heath (thom2197@vandals.uidaho.edu)" userId="S::thom2197@vandals.uidaho.edu::ef519a0d-1bd4-49b5-a6ee-640a083e333c" providerId="AD" clId="Web-{E6A904D7-EB8E-96BC-4C95-735417F525F2}" dt="2022-04-29T18:44:54.083" v="1"/>
          <ac:spMkLst>
            <pc:docMk/>
            <pc:sldMk cId="2436138387" sldId="284"/>
            <ac:spMk id="6" creationId="{16BE011D-FE4B-7967-B592-2F6FC5F0E0DE}"/>
          </ac:spMkLst>
        </pc:spChg>
      </pc:sldChg>
      <pc:sldChg chg="modSp">
        <pc:chgData name="Thompson, Heath (thom2197@vandals.uidaho.edu)" userId="S::thom2197@vandals.uidaho.edu::ef519a0d-1bd4-49b5-a6ee-640a083e333c" providerId="AD" clId="Web-{E6A904D7-EB8E-96BC-4C95-735417F525F2}" dt="2022-04-29T18:48:00.952" v="49" actId="20577"/>
        <pc:sldMkLst>
          <pc:docMk/>
          <pc:sldMk cId="4254449029" sldId="286"/>
        </pc:sldMkLst>
        <pc:spChg chg="mod">
          <ac:chgData name="Thompson, Heath (thom2197@vandals.uidaho.edu)" userId="S::thom2197@vandals.uidaho.edu::ef519a0d-1bd4-49b5-a6ee-640a083e333c" providerId="AD" clId="Web-{E6A904D7-EB8E-96BC-4C95-735417F525F2}" dt="2022-04-29T18:48:00.952" v="49" actId="20577"/>
          <ac:spMkLst>
            <pc:docMk/>
            <pc:sldMk cId="4254449029" sldId="286"/>
            <ac:spMk id="2" creationId="{138DA8AD-C235-313E-D6DB-7577CB4513AD}"/>
          </ac:spMkLst>
        </pc:spChg>
      </pc:sldChg>
      <pc:sldChg chg="modSp">
        <pc:chgData name="Thompson, Heath (thom2197@vandals.uidaho.edu)" userId="S::thom2197@vandals.uidaho.edu::ef519a0d-1bd4-49b5-a6ee-640a083e333c" providerId="AD" clId="Web-{E6A904D7-EB8E-96BC-4C95-735417F525F2}" dt="2022-04-29T18:47:06.856" v="31" actId="1076"/>
        <pc:sldMkLst>
          <pc:docMk/>
          <pc:sldMk cId="1872975957" sldId="287"/>
        </pc:sldMkLst>
        <pc:spChg chg="mod">
          <ac:chgData name="Thompson, Heath (thom2197@vandals.uidaho.edu)" userId="S::thom2197@vandals.uidaho.edu::ef519a0d-1bd4-49b5-a6ee-640a083e333c" providerId="AD" clId="Web-{E6A904D7-EB8E-96BC-4C95-735417F525F2}" dt="2022-04-29T18:47:06.856" v="31" actId="1076"/>
          <ac:spMkLst>
            <pc:docMk/>
            <pc:sldMk cId="1872975957" sldId="287"/>
            <ac:spMk id="4" creationId="{01160142-6B05-162B-D152-86BD15BCE253}"/>
          </ac:spMkLst>
        </pc:spChg>
        <pc:spChg chg="mod">
          <ac:chgData name="Thompson, Heath (thom2197@vandals.uidaho.edu)" userId="S::thom2197@vandals.uidaho.edu::ef519a0d-1bd4-49b5-a6ee-640a083e333c" providerId="AD" clId="Web-{E6A904D7-EB8E-96BC-4C95-735417F525F2}" dt="2022-04-29T18:47:04.512" v="30" actId="1076"/>
          <ac:spMkLst>
            <pc:docMk/>
            <pc:sldMk cId="1872975957" sldId="287"/>
            <ac:spMk id="18" creationId="{8C774760-F49C-0540-A1EC-3ECE316A6050}"/>
          </ac:spMkLst>
        </pc:spChg>
      </pc:sldChg>
      <pc:sldChg chg="modSp">
        <pc:chgData name="Thompson, Heath (thom2197@vandals.uidaho.edu)" userId="S::thom2197@vandals.uidaho.edu::ef519a0d-1bd4-49b5-a6ee-640a083e333c" providerId="AD" clId="Web-{E6A904D7-EB8E-96BC-4C95-735417F525F2}" dt="2022-04-29T18:46:55.730" v="29" actId="1076"/>
        <pc:sldMkLst>
          <pc:docMk/>
          <pc:sldMk cId="2483431366" sldId="288"/>
        </pc:sldMkLst>
        <pc:spChg chg="mod">
          <ac:chgData name="Thompson, Heath (thom2197@vandals.uidaho.edu)" userId="S::thom2197@vandals.uidaho.edu::ef519a0d-1bd4-49b5-a6ee-640a083e333c" providerId="AD" clId="Web-{E6A904D7-EB8E-96BC-4C95-735417F525F2}" dt="2022-04-29T18:46:37.214" v="22" actId="1076"/>
          <ac:spMkLst>
            <pc:docMk/>
            <pc:sldMk cId="2483431366" sldId="288"/>
            <ac:spMk id="4" creationId="{01160142-6B05-162B-D152-86BD15BCE253}"/>
          </ac:spMkLst>
        </pc:spChg>
        <pc:spChg chg="mod">
          <ac:chgData name="Thompson, Heath (thom2197@vandals.uidaho.edu)" userId="S::thom2197@vandals.uidaho.edu::ef519a0d-1bd4-49b5-a6ee-640a083e333c" providerId="AD" clId="Web-{E6A904D7-EB8E-96BC-4C95-735417F525F2}" dt="2022-04-29T18:46:44.745" v="24" actId="1076"/>
          <ac:spMkLst>
            <pc:docMk/>
            <pc:sldMk cId="2483431366" sldId="288"/>
            <ac:spMk id="5" creationId="{8D0B694A-42C7-F1AD-D250-D0BAA393B83E}"/>
          </ac:spMkLst>
        </pc:spChg>
        <pc:spChg chg="mod">
          <ac:chgData name="Thompson, Heath (thom2197@vandals.uidaho.edu)" userId="S::thom2197@vandals.uidaho.edu::ef519a0d-1bd4-49b5-a6ee-640a083e333c" providerId="AD" clId="Web-{E6A904D7-EB8E-96BC-4C95-735417F525F2}" dt="2022-04-29T18:46:32.385" v="21" actId="1076"/>
          <ac:spMkLst>
            <pc:docMk/>
            <pc:sldMk cId="2483431366" sldId="288"/>
            <ac:spMk id="18" creationId="{8C774760-F49C-0540-A1EC-3ECE316A6050}"/>
          </ac:spMkLst>
        </pc:spChg>
        <pc:picChg chg="mod">
          <ac:chgData name="Thompson, Heath (thom2197@vandals.uidaho.edu)" userId="S::thom2197@vandals.uidaho.edu::ef519a0d-1bd4-49b5-a6ee-640a083e333c" providerId="AD" clId="Web-{E6A904D7-EB8E-96BC-4C95-735417F525F2}" dt="2022-04-29T18:46:53.699" v="28" actId="14100"/>
          <ac:picMkLst>
            <pc:docMk/>
            <pc:sldMk cId="2483431366" sldId="288"/>
            <ac:picMk id="2" creationId="{5715AB50-1134-A22A-639F-10290A95F8D1}"/>
          </ac:picMkLst>
        </pc:picChg>
        <pc:picChg chg="mod">
          <ac:chgData name="Thompson, Heath (thom2197@vandals.uidaho.edu)" userId="S::thom2197@vandals.uidaho.edu::ef519a0d-1bd4-49b5-a6ee-640a083e333c" providerId="AD" clId="Web-{E6A904D7-EB8E-96BC-4C95-735417F525F2}" dt="2022-04-29T18:46:55.730" v="29" actId="1076"/>
          <ac:picMkLst>
            <pc:docMk/>
            <pc:sldMk cId="2483431366" sldId="288"/>
            <ac:picMk id="3" creationId="{BF98E52B-2456-7AB7-BDDB-E7DD71BCF7FB}"/>
          </ac:picMkLst>
        </pc:picChg>
      </pc:sldChg>
      <pc:sldChg chg="modSp">
        <pc:chgData name="Thompson, Heath (thom2197@vandals.uidaho.edu)" userId="S::thom2197@vandals.uidaho.edu::ef519a0d-1bd4-49b5-a6ee-640a083e333c" providerId="AD" clId="Web-{E6A904D7-EB8E-96BC-4C95-735417F525F2}" dt="2022-04-29T18:48:10.390" v="60" actId="20577"/>
        <pc:sldMkLst>
          <pc:docMk/>
          <pc:sldMk cId="1431414145" sldId="293"/>
        </pc:sldMkLst>
        <pc:spChg chg="mod">
          <ac:chgData name="Thompson, Heath (thom2197@vandals.uidaho.edu)" userId="S::thom2197@vandals.uidaho.edu::ef519a0d-1bd4-49b5-a6ee-640a083e333c" providerId="AD" clId="Web-{E6A904D7-EB8E-96BC-4C95-735417F525F2}" dt="2022-04-29T18:48:10.390" v="60" actId="20577"/>
          <ac:spMkLst>
            <pc:docMk/>
            <pc:sldMk cId="1431414145" sldId="293"/>
            <ac:spMk id="2" creationId="{138DA8AD-C235-313E-D6DB-7577CB4513AD}"/>
          </ac:spMkLst>
        </pc:spChg>
      </pc:sldChg>
      <pc:sldChg chg="modSp">
        <pc:chgData name="Thompson, Heath (thom2197@vandals.uidaho.edu)" userId="S::thom2197@vandals.uidaho.edu::ef519a0d-1bd4-49b5-a6ee-640a083e333c" providerId="AD" clId="Web-{E6A904D7-EB8E-96BC-4C95-735417F525F2}" dt="2022-04-29T18:45:18.881" v="2" actId="1076"/>
        <pc:sldMkLst>
          <pc:docMk/>
          <pc:sldMk cId="1626016734" sldId="300"/>
        </pc:sldMkLst>
        <pc:spChg chg="mod">
          <ac:chgData name="Thompson, Heath (thom2197@vandals.uidaho.edu)" userId="S::thom2197@vandals.uidaho.edu::ef519a0d-1bd4-49b5-a6ee-640a083e333c" providerId="AD" clId="Web-{E6A904D7-EB8E-96BC-4C95-735417F525F2}" dt="2022-04-29T18:45:18.881" v="2" actId="1076"/>
          <ac:spMkLst>
            <pc:docMk/>
            <pc:sldMk cId="1626016734" sldId="300"/>
            <ac:spMk id="2" creationId="{1C96A592-E2D2-BE41-D5AA-1782AFA55EEA}"/>
          </ac:spMkLst>
        </pc:spChg>
      </pc:sldChg>
    </pc:docChg>
  </pc:docChgLst>
  <pc:docChgLst>
    <pc:chgData name="Townsend, Taylor (town9990@vandals.uidaho.edu)" userId="S::town9990@vandals.uidaho.edu::ad5eaba7-ff1f-4543-b297-7be185b63659" providerId="AD" clId="Web-{6964C7EE-D173-0F55-81D0-11A9AAE4874E}"/>
    <pc:docChg chg="modSld">
      <pc:chgData name="Townsend, Taylor (town9990@vandals.uidaho.edu)" userId="S::town9990@vandals.uidaho.edu::ad5eaba7-ff1f-4543-b297-7be185b63659" providerId="AD" clId="Web-{6964C7EE-D173-0F55-81D0-11A9AAE4874E}" dt="2022-03-31T16:11:17.106" v="1" actId="20577"/>
      <pc:docMkLst>
        <pc:docMk/>
      </pc:docMkLst>
      <pc:sldChg chg="modSp">
        <pc:chgData name="Townsend, Taylor (town9990@vandals.uidaho.edu)" userId="S::town9990@vandals.uidaho.edu::ad5eaba7-ff1f-4543-b297-7be185b63659" providerId="AD" clId="Web-{6964C7EE-D173-0F55-81D0-11A9AAE4874E}" dt="2022-03-31T16:11:17.106" v="1" actId="20577"/>
        <pc:sldMkLst>
          <pc:docMk/>
          <pc:sldMk cId="1031416194" sldId="261"/>
        </pc:sldMkLst>
        <pc:spChg chg="mod">
          <ac:chgData name="Townsend, Taylor (town9990@vandals.uidaho.edu)" userId="S::town9990@vandals.uidaho.edu::ad5eaba7-ff1f-4543-b297-7be185b63659" providerId="AD" clId="Web-{6964C7EE-D173-0F55-81D0-11A9AAE4874E}" dt="2022-03-31T16:11:17.106" v="1" actId="20577"/>
          <ac:spMkLst>
            <pc:docMk/>
            <pc:sldMk cId="1031416194" sldId="261"/>
            <ac:spMk id="8" creationId="{00000000-0000-0000-0000-000000000000}"/>
          </ac:spMkLst>
        </pc:spChg>
      </pc:sldChg>
    </pc:docChg>
  </pc:docChgLst>
  <pc:docChgLst>
    <pc:chgData name="Townsend, Taylor (town9990@vandals.uidaho.edu)" userId="S::town9990@vandals.uidaho.edu::ad5eaba7-ff1f-4543-b297-7be185b63659" providerId="AD" clId="Web-{C5BA53FB-6C4A-260B-B9B6-797B7F4897CF}"/>
    <pc:docChg chg="addSld modSld sldOrd modSection">
      <pc:chgData name="Townsend, Taylor (town9990@vandals.uidaho.edu)" userId="S::town9990@vandals.uidaho.edu::ad5eaba7-ff1f-4543-b297-7be185b63659" providerId="AD" clId="Web-{C5BA53FB-6C4A-260B-B9B6-797B7F4897CF}" dt="2022-04-13T17:47:27.778" v="261"/>
      <pc:docMkLst>
        <pc:docMk/>
      </pc:docMkLst>
      <pc:sldChg chg="modSp">
        <pc:chgData name="Townsend, Taylor (town9990@vandals.uidaho.edu)" userId="S::town9990@vandals.uidaho.edu::ad5eaba7-ff1f-4543-b297-7be185b63659" providerId="AD" clId="Web-{C5BA53FB-6C4A-260B-B9B6-797B7F4897CF}" dt="2022-04-13T17:37:23.424" v="65" actId="1076"/>
        <pc:sldMkLst>
          <pc:docMk/>
          <pc:sldMk cId="764540922" sldId="275"/>
        </pc:sldMkLst>
        <pc:spChg chg="mod">
          <ac:chgData name="Townsend, Taylor (town9990@vandals.uidaho.edu)" userId="S::town9990@vandals.uidaho.edu::ad5eaba7-ff1f-4543-b297-7be185b63659" providerId="AD" clId="Web-{C5BA53FB-6C4A-260B-B9B6-797B7F4897CF}" dt="2022-04-13T17:37:23.424" v="65" actId="1076"/>
          <ac:spMkLst>
            <pc:docMk/>
            <pc:sldMk cId="764540922" sldId="275"/>
            <ac:spMk id="8" creationId="{5383BDE9-01EF-9847-998D-A488333FD81C}"/>
          </ac:spMkLst>
        </pc:spChg>
        <pc:spChg chg="mod">
          <ac:chgData name="Townsend, Taylor (town9990@vandals.uidaho.edu)" userId="S::town9990@vandals.uidaho.edu::ad5eaba7-ff1f-4543-b297-7be185b63659" providerId="AD" clId="Web-{C5BA53FB-6C4A-260B-B9B6-797B7F4897CF}" dt="2022-04-13T17:37:23.409" v="64" actId="1076"/>
          <ac:spMkLst>
            <pc:docMk/>
            <pc:sldMk cId="764540922" sldId="275"/>
            <ac:spMk id="18" creationId="{8C774760-F49C-0540-A1EC-3ECE316A6050}"/>
          </ac:spMkLst>
        </pc:spChg>
      </pc:sldChg>
      <pc:sldChg chg="modNotes">
        <pc:chgData name="Townsend, Taylor (town9990@vandals.uidaho.edu)" userId="S::town9990@vandals.uidaho.edu::ad5eaba7-ff1f-4543-b297-7be185b63659" providerId="AD" clId="Web-{C5BA53FB-6C4A-260B-B9B6-797B7F4897CF}" dt="2022-04-13T17:47:27.778" v="261"/>
        <pc:sldMkLst>
          <pc:docMk/>
          <pc:sldMk cId="3241569727" sldId="276"/>
        </pc:sldMkLst>
      </pc:sldChg>
      <pc:sldChg chg="modSp">
        <pc:chgData name="Townsend, Taylor (town9990@vandals.uidaho.edu)" userId="S::town9990@vandals.uidaho.edu::ad5eaba7-ff1f-4543-b297-7be185b63659" providerId="AD" clId="Web-{C5BA53FB-6C4A-260B-B9B6-797B7F4897CF}" dt="2022-04-13T17:44:33.369" v="256" actId="14100"/>
        <pc:sldMkLst>
          <pc:docMk/>
          <pc:sldMk cId="1924191236" sldId="277"/>
        </pc:sldMkLst>
        <pc:spChg chg="mod">
          <ac:chgData name="Townsend, Taylor (town9990@vandals.uidaho.edu)" userId="S::town9990@vandals.uidaho.edu::ad5eaba7-ff1f-4543-b297-7be185b63659" providerId="AD" clId="Web-{C5BA53FB-6C4A-260B-B9B6-797B7F4897CF}" dt="2022-04-13T17:44:23.228" v="254" actId="20577"/>
          <ac:spMkLst>
            <pc:docMk/>
            <pc:sldMk cId="1924191236" sldId="277"/>
            <ac:spMk id="18" creationId="{8C774760-F49C-0540-A1EC-3ECE316A6050}"/>
          </ac:spMkLst>
        </pc:spChg>
        <pc:picChg chg="mod">
          <ac:chgData name="Townsend, Taylor (town9990@vandals.uidaho.edu)" userId="S::town9990@vandals.uidaho.edu::ad5eaba7-ff1f-4543-b297-7be185b63659" providerId="AD" clId="Web-{C5BA53FB-6C4A-260B-B9B6-797B7F4897CF}" dt="2022-04-13T17:44:33.369" v="256" actId="14100"/>
          <ac:picMkLst>
            <pc:docMk/>
            <pc:sldMk cId="1924191236" sldId="277"/>
            <ac:picMk id="3" creationId="{9965DB52-0CD9-8124-55EF-227FB2A57133}"/>
          </ac:picMkLst>
        </pc:picChg>
      </pc:sldChg>
      <pc:sldChg chg="modSp ord">
        <pc:chgData name="Townsend, Taylor (town9990@vandals.uidaho.edu)" userId="S::town9990@vandals.uidaho.edu::ad5eaba7-ff1f-4543-b297-7be185b63659" providerId="AD" clId="Web-{C5BA53FB-6C4A-260B-B9B6-797B7F4897CF}" dt="2022-04-13T17:41:16.866" v="190"/>
        <pc:sldMkLst>
          <pc:docMk/>
          <pc:sldMk cId="1563647153" sldId="279"/>
        </pc:sldMkLst>
        <pc:spChg chg="mod">
          <ac:chgData name="Townsend, Taylor (town9990@vandals.uidaho.edu)" userId="S::town9990@vandals.uidaho.edu::ad5eaba7-ff1f-4543-b297-7be185b63659" providerId="AD" clId="Web-{C5BA53FB-6C4A-260B-B9B6-797B7F4897CF}" dt="2022-04-13T17:37:03.502" v="61" actId="1076"/>
          <ac:spMkLst>
            <pc:docMk/>
            <pc:sldMk cId="1563647153" sldId="279"/>
            <ac:spMk id="2" creationId="{199A51F6-6416-FC07-1753-F8EB95FCF7E2}"/>
          </ac:spMkLst>
        </pc:spChg>
        <pc:spChg chg="mod">
          <ac:chgData name="Townsend, Taylor (town9990@vandals.uidaho.edu)" userId="S::town9990@vandals.uidaho.edu::ad5eaba7-ff1f-4543-b297-7be185b63659" providerId="AD" clId="Web-{C5BA53FB-6C4A-260B-B9B6-797B7F4897CF}" dt="2022-04-13T17:37:03.518" v="62" actId="1076"/>
          <ac:spMkLst>
            <pc:docMk/>
            <pc:sldMk cId="1563647153" sldId="279"/>
            <ac:spMk id="3" creationId="{88F4657D-A980-CB99-39D3-255117108138}"/>
          </ac:spMkLst>
        </pc:spChg>
        <pc:spChg chg="mod">
          <ac:chgData name="Townsend, Taylor (town9990@vandals.uidaho.edu)" userId="S::town9990@vandals.uidaho.edu::ad5eaba7-ff1f-4543-b297-7be185b63659" providerId="AD" clId="Web-{C5BA53FB-6C4A-260B-B9B6-797B7F4897CF}" dt="2022-04-13T17:37:03.533" v="63" actId="1076"/>
          <ac:spMkLst>
            <pc:docMk/>
            <pc:sldMk cId="1563647153" sldId="279"/>
            <ac:spMk id="4" creationId="{294CA29D-BE8D-FE41-1966-556FFE53D4C1}"/>
          </ac:spMkLst>
        </pc:spChg>
      </pc:sldChg>
      <pc:sldChg chg="modSp">
        <pc:chgData name="Townsend, Taylor (town9990@vandals.uidaho.edu)" userId="S::town9990@vandals.uidaho.edu::ad5eaba7-ff1f-4543-b297-7be185b63659" providerId="AD" clId="Web-{C5BA53FB-6C4A-260B-B9B6-797B7F4897CF}" dt="2022-04-13T17:44:42.400" v="258" actId="20577"/>
        <pc:sldMkLst>
          <pc:docMk/>
          <pc:sldMk cId="3384005869" sldId="282"/>
        </pc:sldMkLst>
        <pc:spChg chg="mod">
          <ac:chgData name="Townsend, Taylor (town9990@vandals.uidaho.edu)" userId="S::town9990@vandals.uidaho.edu::ad5eaba7-ff1f-4543-b297-7be185b63659" providerId="AD" clId="Web-{C5BA53FB-6C4A-260B-B9B6-797B7F4897CF}" dt="2022-04-13T17:44:42.400" v="258" actId="20577"/>
          <ac:spMkLst>
            <pc:docMk/>
            <pc:sldMk cId="3384005869" sldId="282"/>
            <ac:spMk id="18" creationId="{8C774760-F49C-0540-A1EC-3ECE316A6050}"/>
          </ac:spMkLst>
        </pc:spChg>
      </pc:sldChg>
      <pc:sldChg chg="addSp delSp modSp new ord">
        <pc:chgData name="Townsend, Taylor (town9990@vandals.uidaho.edu)" userId="S::town9990@vandals.uidaho.edu::ad5eaba7-ff1f-4543-b297-7be185b63659" providerId="AD" clId="Web-{C5BA53FB-6C4A-260B-B9B6-797B7F4897CF}" dt="2022-04-13T17:43:22.633" v="233" actId="20577"/>
        <pc:sldMkLst>
          <pc:docMk/>
          <pc:sldMk cId="2028262282" sldId="283"/>
        </pc:sldMkLst>
        <pc:spChg chg="mod">
          <ac:chgData name="Townsend, Taylor (town9990@vandals.uidaho.edu)" userId="S::town9990@vandals.uidaho.edu::ad5eaba7-ff1f-4543-b297-7be185b63659" providerId="AD" clId="Web-{C5BA53FB-6C4A-260B-B9B6-797B7F4897CF}" dt="2022-04-13T17:43:22.633" v="233" actId="20577"/>
          <ac:spMkLst>
            <pc:docMk/>
            <pc:sldMk cId="2028262282" sldId="283"/>
            <ac:spMk id="2" creationId="{138DA8AD-C235-313E-D6DB-7577CB4513AD}"/>
          </ac:spMkLst>
        </pc:spChg>
        <pc:spChg chg="del">
          <ac:chgData name="Townsend, Taylor (town9990@vandals.uidaho.edu)" userId="S::town9990@vandals.uidaho.edu::ad5eaba7-ff1f-4543-b297-7be185b63659" providerId="AD" clId="Web-{C5BA53FB-6C4A-260B-B9B6-797B7F4897CF}" dt="2022-04-13T17:41:37.350" v="192"/>
          <ac:spMkLst>
            <pc:docMk/>
            <pc:sldMk cId="2028262282" sldId="283"/>
            <ac:spMk id="3" creationId="{99D71A37-4DB2-0FB2-CF6F-0560AFF74FB5}"/>
          </ac:spMkLst>
        </pc:spChg>
        <pc:spChg chg="mod">
          <ac:chgData name="Townsend, Taylor (town9990@vandals.uidaho.edu)" userId="S::town9990@vandals.uidaho.edu::ad5eaba7-ff1f-4543-b297-7be185b63659" providerId="AD" clId="Web-{C5BA53FB-6C4A-260B-B9B6-797B7F4897CF}" dt="2022-04-13T17:41:33.819" v="191" actId="1076"/>
          <ac:spMkLst>
            <pc:docMk/>
            <pc:sldMk cId="2028262282" sldId="283"/>
            <ac:spMk id="4" creationId="{3E6E0B88-E629-BEA7-D24C-1B48602830CA}"/>
          </ac:spMkLst>
        </pc:spChg>
        <pc:spChg chg="del">
          <ac:chgData name="Townsend, Taylor (town9990@vandals.uidaho.edu)" userId="S::town9990@vandals.uidaho.edu::ad5eaba7-ff1f-4543-b297-7be185b63659" providerId="AD" clId="Web-{C5BA53FB-6C4A-260B-B9B6-797B7F4897CF}" dt="2022-04-13T17:35:06.937" v="18"/>
          <ac:spMkLst>
            <pc:docMk/>
            <pc:sldMk cId="2028262282" sldId="283"/>
            <ac:spMk id="5" creationId="{22637AF9-6B5A-EAD4-840B-76303BFD4B3C}"/>
          </ac:spMkLst>
        </pc:spChg>
        <pc:spChg chg="add mod">
          <ac:chgData name="Townsend, Taylor (town9990@vandals.uidaho.edu)" userId="S::town9990@vandals.uidaho.edu::ad5eaba7-ff1f-4543-b297-7be185b63659" providerId="AD" clId="Web-{C5BA53FB-6C4A-260B-B9B6-797B7F4897CF}" dt="2022-04-13T17:43:20.368" v="231" actId="20577"/>
          <ac:spMkLst>
            <pc:docMk/>
            <pc:sldMk cId="2028262282" sldId="283"/>
            <ac:spMk id="7" creationId="{C2B030C8-0FC5-5C29-DDD4-769C34B3AD9C}"/>
          </ac:spMkLst>
        </pc:spChg>
      </pc:sldChg>
      <pc:sldChg chg="delSp modSp new">
        <pc:chgData name="Townsend, Taylor (town9990@vandals.uidaho.edu)" userId="S::town9990@vandals.uidaho.edu::ad5eaba7-ff1f-4543-b297-7be185b63659" providerId="AD" clId="Web-{C5BA53FB-6C4A-260B-B9B6-797B7F4897CF}" dt="2022-04-13T17:39:46.114" v="132" actId="20577"/>
        <pc:sldMkLst>
          <pc:docMk/>
          <pc:sldMk cId="2436138387" sldId="284"/>
        </pc:sldMkLst>
        <pc:spChg chg="mod">
          <ac:chgData name="Townsend, Taylor (town9990@vandals.uidaho.edu)" userId="S::town9990@vandals.uidaho.edu::ad5eaba7-ff1f-4543-b297-7be185b63659" providerId="AD" clId="Web-{C5BA53FB-6C4A-260B-B9B6-797B7F4897CF}" dt="2022-04-13T17:38:57.801" v="91" actId="20577"/>
          <ac:spMkLst>
            <pc:docMk/>
            <pc:sldMk cId="2436138387" sldId="284"/>
            <ac:spMk id="2" creationId="{D49E3D64-D32B-2CC8-4CE4-6B978C4CD2B7}"/>
          </ac:spMkLst>
        </pc:spChg>
        <pc:spChg chg="mod">
          <ac:chgData name="Townsend, Taylor (town9990@vandals.uidaho.edu)" userId="S::town9990@vandals.uidaho.edu::ad5eaba7-ff1f-4543-b297-7be185b63659" providerId="AD" clId="Web-{C5BA53FB-6C4A-260B-B9B6-797B7F4897CF}" dt="2022-04-13T17:39:04.176" v="98" actId="20577"/>
          <ac:spMkLst>
            <pc:docMk/>
            <pc:sldMk cId="2436138387" sldId="284"/>
            <ac:spMk id="3" creationId="{4462E467-6755-43E5-7EC4-9850506A91E1}"/>
          </ac:spMkLst>
        </pc:spChg>
        <pc:spChg chg="mod">
          <ac:chgData name="Townsend, Taylor (town9990@vandals.uidaho.edu)" userId="S::town9990@vandals.uidaho.edu::ad5eaba7-ff1f-4543-b297-7be185b63659" providerId="AD" clId="Web-{C5BA53FB-6C4A-260B-B9B6-797B7F4897CF}" dt="2022-04-13T17:39:46.114" v="132" actId="20577"/>
          <ac:spMkLst>
            <pc:docMk/>
            <pc:sldMk cId="2436138387" sldId="284"/>
            <ac:spMk id="4" creationId="{C50725E3-C7CE-8824-17B6-62ADB9F5391F}"/>
          </ac:spMkLst>
        </pc:spChg>
        <pc:spChg chg="del">
          <ac:chgData name="Townsend, Taylor (town9990@vandals.uidaho.edu)" userId="S::town9990@vandals.uidaho.edu::ad5eaba7-ff1f-4543-b297-7be185b63659" providerId="AD" clId="Web-{C5BA53FB-6C4A-260B-B9B6-797B7F4897CF}" dt="2022-04-13T17:39:16.223" v="99"/>
          <ac:spMkLst>
            <pc:docMk/>
            <pc:sldMk cId="2436138387" sldId="284"/>
            <ac:spMk id="5" creationId="{2398A820-3ED7-C7AA-5739-BD3B35CFF073}"/>
          </ac:spMkLst>
        </pc:spChg>
      </pc:sldChg>
      <pc:sldChg chg="modSp add replId">
        <pc:chgData name="Townsend, Taylor (town9990@vandals.uidaho.edu)" userId="S::town9990@vandals.uidaho.edu::ad5eaba7-ff1f-4543-b297-7be185b63659" providerId="AD" clId="Web-{C5BA53FB-6C4A-260B-B9B6-797B7F4897CF}" dt="2022-04-13T17:43:04.836" v="222" actId="20577"/>
        <pc:sldMkLst>
          <pc:docMk/>
          <pc:sldMk cId="282860921" sldId="285"/>
        </pc:sldMkLst>
        <pc:spChg chg="mod">
          <ac:chgData name="Townsend, Taylor (town9990@vandals.uidaho.edu)" userId="S::town9990@vandals.uidaho.edu::ad5eaba7-ff1f-4543-b297-7be185b63659" providerId="AD" clId="Web-{C5BA53FB-6C4A-260B-B9B6-797B7F4897CF}" dt="2022-04-13T17:43:04.836" v="222" actId="20577"/>
          <ac:spMkLst>
            <pc:docMk/>
            <pc:sldMk cId="282860921" sldId="285"/>
            <ac:spMk id="2" creationId="{138DA8AD-C235-313E-D6DB-7577CB4513AD}"/>
          </ac:spMkLst>
        </pc:spChg>
        <pc:spChg chg="mod">
          <ac:chgData name="Townsend, Taylor (town9990@vandals.uidaho.edu)" userId="S::town9990@vandals.uidaho.edu::ad5eaba7-ff1f-4543-b297-7be185b63659" providerId="AD" clId="Web-{C5BA53FB-6C4A-260B-B9B6-797B7F4897CF}" dt="2022-04-13T17:43:02.180" v="220" actId="20577"/>
          <ac:spMkLst>
            <pc:docMk/>
            <pc:sldMk cId="282860921" sldId="285"/>
            <ac:spMk id="3" creationId="{99D71A37-4DB2-0FB2-CF6F-0560AFF74FB5}"/>
          </ac:spMkLst>
        </pc:spChg>
        <pc:spChg chg="mod">
          <ac:chgData name="Townsend, Taylor (town9990@vandals.uidaho.edu)" userId="S::town9990@vandals.uidaho.edu::ad5eaba7-ff1f-4543-b297-7be185b63659" providerId="AD" clId="Web-{C5BA53FB-6C4A-260B-B9B6-797B7F4897CF}" dt="2022-04-13T17:42:57.539" v="217" actId="1076"/>
          <ac:spMkLst>
            <pc:docMk/>
            <pc:sldMk cId="282860921" sldId="285"/>
            <ac:spMk id="4" creationId="{3E6E0B88-E629-BEA7-D24C-1B48602830CA}"/>
          </ac:spMkLst>
        </pc:spChg>
      </pc:sldChg>
      <pc:sldChg chg="modSp add ord replId">
        <pc:chgData name="Townsend, Taylor (town9990@vandals.uidaho.edu)" userId="S::town9990@vandals.uidaho.edu::ad5eaba7-ff1f-4543-b297-7be185b63659" providerId="AD" clId="Web-{C5BA53FB-6C4A-260B-B9B6-797B7F4897CF}" dt="2022-04-13T17:43:10.477" v="224" actId="20577"/>
        <pc:sldMkLst>
          <pc:docMk/>
          <pc:sldMk cId="4254449029" sldId="286"/>
        </pc:sldMkLst>
        <pc:spChg chg="mod">
          <ac:chgData name="Townsend, Taylor (town9990@vandals.uidaho.edu)" userId="S::town9990@vandals.uidaho.edu::ad5eaba7-ff1f-4543-b297-7be185b63659" providerId="AD" clId="Web-{C5BA53FB-6C4A-260B-B9B6-797B7F4897CF}" dt="2022-04-13T17:41:56.616" v="196" actId="20577"/>
          <ac:spMkLst>
            <pc:docMk/>
            <pc:sldMk cId="4254449029" sldId="286"/>
            <ac:spMk id="2" creationId="{138DA8AD-C235-313E-D6DB-7577CB4513AD}"/>
          </ac:spMkLst>
        </pc:spChg>
        <pc:spChg chg="mod">
          <ac:chgData name="Townsend, Taylor (town9990@vandals.uidaho.edu)" userId="S::town9990@vandals.uidaho.edu::ad5eaba7-ff1f-4543-b297-7be185b63659" providerId="AD" clId="Web-{C5BA53FB-6C4A-260B-B9B6-797B7F4897CF}" dt="2022-04-13T17:43:10.477" v="224" actId="20577"/>
          <ac:spMkLst>
            <pc:docMk/>
            <pc:sldMk cId="4254449029" sldId="286"/>
            <ac:spMk id="3" creationId="{99D71A37-4DB2-0FB2-CF6F-0560AFF74FB5}"/>
          </ac:spMkLst>
        </pc:spChg>
        <pc:spChg chg="mod">
          <ac:chgData name="Townsend, Taylor (town9990@vandals.uidaho.edu)" userId="S::town9990@vandals.uidaho.edu::ad5eaba7-ff1f-4543-b297-7be185b63659" providerId="AD" clId="Web-{C5BA53FB-6C4A-260B-B9B6-797B7F4897CF}" dt="2022-04-13T17:42:28.273" v="216" actId="20577"/>
          <ac:spMkLst>
            <pc:docMk/>
            <pc:sldMk cId="4254449029" sldId="286"/>
            <ac:spMk id="4" creationId="{3E6E0B88-E629-BEA7-D24C-1B48602830CA}"/>
          </ac:spMkLst>
        </pc:spChg>
      </pc:sldChg>
    </pc:docChg>
  </pc:docChgLst>
  <pc:docChgLst>
    <pc:chgData name="Martin, Scott (mart4996@vandals.uidaho.edu)" userId="S::mart4996@vandals.uidaho.edu::86456519-58a3-4b62-ab44-90cc234eafce" providerId="AD" clId="Web-{7D065980-810F-258E-45BC-AF8B2EB6429B}"/>
    <pc:docChg chg="mod modSld">
      <pc:chgData name="Martin, Scott (mart4996@vandals.uidaho.edu)" userId="S::mart4996@vandals.uidaho.edu::86456519-58a3-4b62-ab44-90cc234eafce" providerId="AD" clId="Web-{7D065980-810F-258E-45BC-AF8B2EB6429B}" dt="2022-03-31T17:44:48.562" v="167" actId="20577"/>
      <pc:docMkLst>
        <pc:docMk/>
      </pc:docMkLst>
      <pc:sldChg chg="modSp">
        <pc:chgData name="Martin, Scott (mart4996@vandals.uidaho.edu)" userId="S::mart4996@vandals.uidaho.edu::86456519-58a3-4b62-ab44-90cc234eafce" providerId="AD" clId="Web-{7D065980-810F-258E-45BC-AF8B2EB6429B}" dt="2022-03-31T17:44:48.562" v="167" actId="20577"/>
        <pc:sldMkLst>
          <pc:docMk/>
          <pc:sldMk cId="1031416194" sldId="261"/>
        </pc:sldMkLst>
        <pc:spChg chg="mod">
          <ac:chgData name="Martin, Scott (mart4996@vandals.uidaho.edu)" userId="S::mart4996@vandals.uidaho.edu::86456519-58a3-4b62-ab44-90cc234eafce" providerId="AD" clId="Web-{7D065980-810F-258E-45BC-AF8B2EB6429B}" dt="2022-03-31T17:44:48.562" v="167" actId="20577"/>
          <ac:spMkLst>
            <pc:docMk/>
            <pc:sldMk cId="1031416194" sldId="261"/>
            <ac:spMk id="8" creationId="{00000000-0000-0000-0000-000000000000}"/>
          </ac:spMkLst>
        </pc:spChg>
      </pc:sldChg>
      <pc:sldChg chg="modSp addCm">
        <pc:chgData name="Martin, Scott (mart4996@vandals.uidaho.edu)" userId="S::mart4996@vandals.uidaho.edu::86456519-58a3-4b62-ab44-90cc234eafce" providerId="AD" clId="Web-{7D065980-810F-258E-45BC-AF8B2EB6429B}" dt="2022-03-31T17:41:32.934" v="154"/>
        <pc:sldMkLst>
          <pc:docMk/>
          <pc:sldMk cId="1373205561" sldId="262"/>
        </pc:sldMkLst>
        <pc:spChg chg="mod">
          <ac:chgData name="Martin, Scott (mart4996@vandals.uidaho.edu)" userId="S::mart4996@vandals.uidaho.edu::86456519-58a3-4b62-ab44-90cc234eafce" providerId="AD" clId="Web-{7D065980-810F-258E-45BC-AF8B2EB6429B}" dt="2022-03-31T17:40:42.903" v="152" actId="20577"/>
          <ac:spMkLst>
            <pc:docMk/>
            <pc:sldMk cId="1373205561" sldId="262"/>
            <ac:spMk id="8" creationId="{5383BDE9-01EF-9847-998D-A488333FD81C}"/>
          </ac:spMkLst>
        </pc:spChg>
        <pc:spChg chg="mod">
          <ac:chgData name="Martin, Scott (mart4996@vandals.uidaho.edu)" userId="S::mart4996@vandals.uidaho.edu::86456519-58a3-4b62-ab44-90cc234eafce" providerId="AD" clId="Web-{7D065980-810F-258E-45BC-AF8B2EB6429B}" dt="2022-03-31T17:35:24.898" v="136" actId="1076"/>
          <ac:spMkLst>
            <pc:docMk/>
            <pc:sldMk cId="1373205561" sldId="262"/>
            <ac:spMk id="18" creationId="{8C774760-F49C-0540-A1EC-3ECE316A6050}"/>
          </ac:spMkLst>
        </pc:spChg>
      </pc:sldChg>
    </pc:docChg>
  </pc:docChgLst>
  <pc:docChgLst>
    <pc:chgData name="Thompson, Heath (thom2197@vandals.uidaho.edu)" userId="S::thom2197@vandals.uidaho.edu::ef519a0d-1bd4-49b5-a6ee-640a083e333c" providerId="AD" clId="Web-{90F3BE15-AA08-B4A0-8C46-58DF649582E1}"/>
    <pc:docChg chg="addSld modSld modSection">
      <pc:chgData name="Thompson, Heath (thom2197@vandals.uidaho.edu)" userId="S::thom2197@vandals.uidaho.edu::ef519a0d-1bd4-49b5-a6ee-640a083e333c" providerId="AD" clId="Web-{90F3BE15-AA08-B4A0-8C46-58DF649582E1}" dt="2022-04-27T03:22:38.452" v="11"/>
      <pc:docMkLst>
        <pc:docMk/>
      </pc:docMkLst>
      <pc:sldChg chg="addSp modSp">
        <pc:chgData name="Thompson, Heath (thom2197@vandals.uidaho.edu)" userId="S::thom2197@vandals.uidaho.edu::ef519a0d-1bd4-49b5-a6ee-640a083e333c" providerId="AD" clId="Web-{90F3BE15-AA08-B4A0-8C46-58DF649582E1}" dt="2022-04-27T03:22:18.265" v="10" actId="1076"/>
        <pc:sldMkLst>
          <pc:docMk/>
          <pc:sldMk cId="4254449029" sldId="286"/>
        </pc:sldMkLst>
        <pc:picChg chg="add mod">
          <ac:chgData name="Thompson, Heath (thom2197@vandals.uidaho.edu)" userId="S::thom2197@vandals.uidaho.edu::ef519a0d-1bd4-49b5-a6ee-640a083e333c" providerId="AD" clId="Web-{90F3BE15-AA08-B4A0-8C46-58DF649582E1}" dt="2022-04-27T03:22:18.265" v="10" actId="1076"/>
          <ac:picMkLst>
            <pc:docMk/>
            <pc:sldMk cId="4254449029" sldId="286"/>
            <ac:picMk id="3" creationId="{07477564-0416-DA08-8C54-997F64F1B81D}"/>
          </ac:picMkLst>
        </pc:picChg>
      </pc:sldChg>
      <pc:sldChg chg="new">
        <pc:chgData name="Thompson, Heath (thom2197@vandals.uidaho.edu)" userId="S::thom2197@vandals.uidaho.edu::ef519a0d-1bd4-49b5-a6ee-640a083e333c" providerId="AD" clId="Web-{90F3BE15-AA08-B4A0-8C46-58DF649582E1}" dt="2022-04-27T03:22:38.452" v="11"/>
        <pc:sldMkLst>
          <pc:docMk/>
          <pc:sldMk cId="1531662492" sldId="292"/>
        </pc:sldMkLst>
      </pc:sldChg>
    </pc:docChg>
  </pc:docChgLst>
  <pc:docChgLst>
    <pc:chgData name="Townsend, Taylor (town9990@vandals.uidaho.edu)" userId="S::town9990@vandals.uidaho.edu::ad5eaba7-ff1f-4543-b297-7be185b63659" providerId="AD" clId="Web-{FFB80739-E0F5-4F24-DA5A-2DD74D291234}"/>
    <pc:docChg chg="addSld modSld modSection">
      <pc:chgData name="Townsend, Taylor (town9990@vandals.uidaho.edu)" userId="S::town9990@vandals.uidaho.edu::ad5eaba7-ff1f-4543-b297-7be185b63659" providerId="AD" clId="Web-{FFB80739-E0F5-4F24-DA5A-2DD74D291234}" dt="2022-04-26T00:00:03.738" v="60"/>
      <pc:docMkLst>
        <pc:docMk/>
      </pc:docMkLst>
      <pc:sldChg chg="modNotes">
        <pc:chgData name="Townsend, Taylor (town9990@vandals.uidaho.edu)" userId="S::town9990@vandals.uidaho.edu::ad5eaba7-ff1f-4543-b297-7be185b63659" providerId="AD" clId="Web-{FFB80739-E0F5-4F24-DA5A-2DD74D291234}" dt="2022-04-25T23:59:23.332" v="40"/>
        <pc:sldMkLst>
          <pc:docMk/>
          <pc:sldMk cId="764540922" sldId="275"/>
        </pc:sldMkLst>
      </pc:sldChg>
      <pc:sldChg chg="modSp">
        <pc:chgData name="Townsend, Taylor (town9990@vandals.uidaho.edu)" userId="S::town9990@vandals.uidaho.edu::ad5eaba7-ff1f-4543-b297-7be185b63659" providerId="AD" clId="Web-{FFB80739-E0F5-4F24-DA5A-2DD74D291234}" dt="2022-04-25T23:50:59.147" v="21" actId="20577"/>
        <pc:sldMkLst>
          <pc:docMk/>
          <pc:sldMk cId="1924191236" sldId="277"/>
        </pc:sldMkLst>
        <pc:spChg chg="mod">
          <ac:chgData name="Townsend, Taylor (town9990@vandals.uidaho.edu)" userId="S::town9990@vandals.uidaho.edu::ad5eaba7-ff1f-4543-b297-7be185b63659" providerId="AD" clId="Web-{FFB80739-E0F5-4F24-DA5A-2DD74D291234}" dt="2022-04-25T23:50:59.147" v="21" actId="20577"/>
          <ac:spMkLst>
            <pc:docMk/>
            <pc:sldMk cId="1924191236" sldId="277"/>
            <ac:spMk id="18" creationId="{8C774760-F49C-0540-A1EC-3ECE316A6050}"/>
          </ac:spMkLst>
        </pc:spChg>
      </pc:sldChg>
      <pc:sldChg chg="modSp modNotes">
        <pc:chgData name="Townsend, Taylor (town9990@vandals.uidaho.edu)" userId="S::town9990@vandals.uidaho.edu::ad5eaba7-ff1f-4543-b297-7be185b63659" providerId="AD" clId="Web-{FFB80739-E0F5-4F24-DA5A-2DD74D291234}" dt="2022-04-26T00:00:03.738" v="60"/>
        <pc:sldMkLst>
          <pc:docMk/>
          <pc:sldMk cId="3384005869" sldId="282"/>
        </pc:sldMkLst>
        <pc:spChg chg="mod">
          <ac:chgData name="Townsend, Taylor (town9990@vandals.uidaho.edu)" userId="S::town9990@vandals.uidaho.edu::ad5eaba7-ff1f-4543-b297-7be185b63659" providerId="AD" clId="Web-{FFB80739-E0F5-4F24-DA5A-2DD74D291234}" dt="2022-04-25T23:50:42.194" v="19" actId="20577"/>
          <ac:spMkLst>
            <pc:docMk/>
            <pc:sldMk cId="3384005869" sldId="282"/>
            <ac:spMk id="18" creationId="{8C774760-F49C-0540-A1EC-3ECE316A6050}"/>
          </ac:spMkLst>
        </pc:spChg>
      </pc:sldChg>
      <pc:sldChg chg="delSp modSp add replId">
        <pc:chgData name="Townsend, Taylor (town9990@vandals.uidaho.edu)" userId="S::town9990@vandals.uidaho.edu::ad5eaba7-ff1f-4543-b297-7be185b63659" providerId="AD" clId="Web-{FFB80739-E0F5-4F24-DA5A-2DD74D291234}" dt="2022-04-25T23:50:37.491" v="18"/>
        <pc:sldMkLst>
          <pc:docMk/>
          <pc:sldMk cId="1872975957" sldId="287"/>
        </pc:sldMkLst>
        <pc:spChg chg="mod">
          <ac:chgData name="Townsend, Taylor (town9990@vandals.uidaho.edu)" userId="S::town9990@vandals.uidaho.edu::ad5eaba7-ff1f-4543-b297-7be185b63659" providerId="AD" clId="Web-{FFB80739-E0F5-4F24-DA5A-2DD74D291234}" dt="2022-04-25T23:50:33.710" v="16" actId="20577"/>
          <ac:spMkLst>
            <pc:docMk/>
            <pc:sldMk cId="1872975957" sldId="287"/>
            <ac:spMk id="4" creationId="{01160142-6B05-162B-D152-86BD15BCE253}"/>
          </ac:spMkLst>
        </pc:spChg>
        <pc:spChg chg="mod">
          <ac:chgData name="Townsend, Taylor (town9990@vandals.uidaho.edu)" userId="S::town9990@vandals.uidaho.edu::ad5eaba7-ff1f-4543-b297-7be185b63659" providerId="AD" clId="Web-{FFB80739-E0F5-4F24-DA5A-2DD74D291234}" dt="2022-04-25T23:50:28.803" v="1" actId="20577"/>
          <ac:spMkLst>
            <pc:docMk/>
            <pc:sldMk cId="1872975957" sldId="287"/>
            <ac:spMk id="18" creationId="{8C774760-F49C-0540-A1EC-3ECE316A6050}"/>
          </ac:spMkLst>
        </pc:spChg>
        <pc:graphicFrameChg chg="del">
          <ac:chgData name="Townsend, Taylor (town9990@vandals.uidaho.edu)" userId="S::town9990@vandals.uidaho.edu::ad5eaba7-ff1f-4543-b297-7be185b63659" providerId="AD" clId="Web-{FFB80739-E0F5-4F24-DA5A-2DD74D291234}" dt="2022-04-25T23:50:36.678" v="17"/>
          <ac:graphicFrameMkLst>
            <pc:docMk/>
            <pc:sldMk cId="1872975957" sldId="287"/>
            <ac:graphicFrameMk id="3" creationId="{B41FC1E1-C94A-98CF-F9D5-003B11F00054}"/>
          </ac:graphicFrameMkLst>
        </pc:graphicFrameChg>
        <pc:picChg chg="del">
          <ac:chgData name="Townsend, Taylor (town9990@vandals.uidaho.edu)" userId="S::town9990@vandals.uidaho.edu::ad5eaba7-ff1f-4543-b297-7be185b63659" providerId="AD" clId="Web-{FFB80739-E0F5-4F24-DA5A-2DD74D291234}" dt="2022-04-25T23:50:37.491" v="18"/>
          <ac:picMkLst>
            <pc:docMk/>
            <pc:sldMk cId="1872975957" sldId="287"/>
            <ac:picMk id="2" creationId="{D0AF02E0-4F64-7B76-598C-38ECF0CACD97}"/>
          </ac:picMkLst>
        </pc:picChg>
      </pc:sldChg>
      <pc:sldChg chg="modSp add replId">
        <pc:chgData name="Townsend, Taylor (town9990@vandals.uidaho.edu)" userId="S::town9990@vandals.uidaho.edu::ad5eaba7-ff1f-4543-b297-7be185b63659" providerId="AD" clId="Web-{FFB80739-E0F5-4F24-DA5A-2DD74D291234}" dt="2022-04-25T23:52:02.959" v="30" actId="20577"/>
        <pc:sldMkLst>
          <pc:docMk/>
          <pc:sldMk cId="2483431366" sldId="288"/>
        </pc:sldMkLst>
        <pc:spChg chg="mod">
          <ac:chgData name="Townsend, Taylor (town9990@vandals.uidaho.edu)" userId="S::town9990@vandals.uidaho.edu::ad5eaba7-ff1f-4543-b297-7be185b63659" providerId="AD" clId="Web-{FFB80739-E0F5-4F24-DA5A-2DD74D291234}" dt="2022-04-25T23:52:02.959" v="30" actId="20577"/>
          <ac:spMkLst>
            <pc:docMk/>
            <pc:sldMk cId="2483431366" sldId="288"/>
            <ac:spMk id="4" creationId="{01160142-6B05-162B-D152-86BD15BCE253}"/>
          </ac:spMkLst>
        </pc:spChg>
      </pc:sldChg>
    </pc:docChg>
  </pc:docChgLst>
  <pc:docChgLst>
    <pc:chgData name="Townsend, Taylor (town9990@vandals.uidaho.edu)" userId="S::town9990@vandals.uidaho.edu::ad5eaba7-ff1f-4543-b297-7be185b63659" providerId="AD" clId="Web-{D4878A5C-B329-1675-2210-DA496E79BF4A}"/>
    <pc:docChg chg="modSld">
      <pc:chgData name="Townsend, Taylor (town9990@vandals.uidaho.edu)" userId="S::town9990@vandals.uidaho.edu::ad5eaba7-ff1f-4543-b297-7be185b63659" providerId="AD" clId="Web-{D4878A5C-B329-1675-2210-DA496E79BF4A}" dt="2022-04-06T18:34:22.896" v="2" actId="20577"/>
      <pc:docMkLst>
        <pc:docMk/>
      </pc:docMkLst>
      <pc:sldChg chg="modSp">
        <pc:chgData name="Townsend, Taylor (town9990@vandals.uidaho.edu)" userId="S::town9990@vandals.uidaho.edu::ad5eaba7-ff1f-4543-b297-7be185b63659" providerId="AD" clId="Web-{D4878A5C-B329-1675-2210-DA496E79BF4A}" dt="2022-04-06T18:34:22.896" v="2" actId="20577"/>
        <pc:sldMkLst>
          <pc:docMk/>
          <pc:sldMk cId="1031416194" sldId="261"/>
        </pc:sldMkLst>
        <pc:spChg chg="mod">
          <ac:chgData name="Townsend, Taylor (town9990@vandals.uidaho.edu)" userId="S::town9990@vandals.uidaho.edu::ad5eaba7-ff1f-4543-b297-7be185b63659" providerId="AD" clId="Web-{D4878A5C-B329-1675-2210-DA496E79BF4A}" dt="2022-04-06T18:34:22.896" v="2" actId="20577"/>
          <ac:spMkLst>
            <pc:docMk/>
            <pc:sldMk cId="1031416194" sldId="261"/>
            <ac:spMk id="7" creationId="{00000000-0000-0000-0000-000000000000}"/>
          </ac:spMkLst>
        </pc:spChg>
      </pc:sldChg>
    </pc:docChg>
  </pc:docChgLst>
  <pc:docChgLst>
    <pc:chgData name="Martin, Scott (mart4996@vandals.uidaho.edu)" userId="S::mart4996@vandals.uidaho.edu::86456519-58a3-4b62-ab44-90cc234eafce" providerId="AD" clId="Web-{9DAB7AC8-B3B7-F637-56D8-B1D259729253}"/>
    <pc:docChg chg="modSld">
      <pc:chgData name="Martin, Scott (mart4996@vandals.uidaho.edu)" userId="S::mart4996@vandals.uidaho.edu::86456519-58a3-4b62-ab44-90cc234eafce" providerId="AD" clId="Web-{9DAB7AC8-B3B7-F637-56D8-B1D259729253}" dt="2022-04-29T03:25:24.266" v="86" actId="20577"/>
      <pc:docMkLst>
        <pc:docMk/>
      </pc:docMkLst>
      <pc:sldChg chg="addSp delSp modSp">
        <pc:chgData name="Martin, Scott (mart4996@vandals.uidaho.edu)" userId="S::mart4996@vandals.uidaho.edu::86456519-58a3-4b62-ab44-90cc234eafce" providerId="AD" clId="Web-{9DAB7AC8-B3B7-F637-56D8-B1D259729253}" dt="2022-04-29T03:25:24.266" v="86" actId="20577"/>
        <pc:sldMkLst>
          <pc:docMk/>
          <pc:sldMk cId="1872975957" sldId="287"/>
        </pc:sldMkLst>
        <pc:spChg chg="mod">
          <ac:chgData name="Martin, Scott (mart4996@vandals.uidaho.edu)" userId="S::mart4996@vandals.uidaho.edu::86456519-58a3-4b62-ab44-90cc234eafce" providerId="AD" clId="Web-{9DAB7AC8-B3B7-F637-56D8-B1D259729253}" dt="2022-04-29T03:25:24.266" v="86" actId="20577"/>
          <ac:spMkLst>
            <pc:docMk/>
            <pc:sldMk cId="1872975957" sldId="287"/>
            <ac:spMk id="3" creationId="{CF886D00-1583-4044-8267-821F7B053C41}"/>
          </ac:spMkLst>
        </pc:spChg>
        <pc:picChg chg="del">
          <ac:chgData name="Martin, Scott (mart4996@vandals.uidaho.edu)" userId="S::mart4996@vandals.uidaho.edu::86456519-58a3-4b62-ab44-90cc234eafce" providerId="AD" clId="Web-{9DAB7AC8-B3B7-F637-56D8-B1D259729253}" dt="2022-04-29T03:23:47.048" v="0"/>
          <ac:picMkLst>
            <pc:docMk/>
            <pc:sldMk cId="1872975957" sldId="287"/>
            <ac:picMk id="2" creationId="{B50E2E63-388F-2811-1495-EB6E48E2EE3B}"/>
          </ac:picMkLst>
        </pc:picChg>
        <pc:picChg chg="add mod">
          <ac:chgData name="Martin, Scott (mart4996@vandals.uidaho.edu)" userId="S::mart4996@vandals.uidaho.edu::86456519-58a3-4b62-ab44-90cc234eafce" providerId="AD" clId="Web-{9DAB7AC8-B3B7-F637-56D8-B1D259729253}" dt="2022-04-29T03:24:39.110" v="5" actId="14100"/>
          <ac:picMkLst>
            <pc:docMk/>
            <pc:sldMk cId="1872975957" sldId="287"/>
            <ac:picMk id="5" creationId="{D99C1331-0527-43A0-5BA3-533EFF19B840}"/>
          </ac:picMkLst>
        </pc:picChg>
      </pc:sldChg>
    </pc:docChg>
  </pc:docChgLst>
  <pc:docChgLst>
    <pc:chgData name="Townsend, Taylor (town9990@vandals.uidaho.edu)" userId="S::town9990@vandals.uidaho.edu::ad5eaba7-ff1f-4543-b297-7be185b63659" providerId="AD" clId="Web-{86CC80BD-A951-3511-DD7E-B363EA57582E}"/>
    <pc:docChg chg="modSld">
      <pc:chgData name="Townsend, Taylor (town9990@vandals.uidaho.edu)" userId="S::town9990@vandals.uidaho.edu::ad5eaba7-ff1f-4543-b297-7be185b63659" providerId="AD" clId="Web-{86CC80BD-A951-3511-DD7E-B363EA57582E}" dt="2022-03-31T17:44:22.444" v="392" actId="20577"/>
      <pc:docMkLst>
        <pc:docMk/>
      </pc:docMkLst>
      <pc:sldChg chg="modSp">
        <pc:chgData name="Townsend, Taylor (town9990@vandals.uidaho.edu)" userId="S::town9990@vandals.uidaho.edu::ad5eaba7-ff1f-4543-b297-7be185b63659" providerId="AD" clId="Web-{86CC80BD-A951-3511-DD7E-B363EA57582E}" dt="2022-03-31T17:36:24.161" v="382" actId="20577"/>
        <pc:sldMkLst>
          <pc:docMk/>
          <pc:sldMk cId="1373205561" sldId="262"/>
        </pc:sldMkLst>
        <pc:spChg chg="mod">
          <ac:chgData name="Townsend, Taylor (town9990@vandals.uidaho.edu)" userId="S::town9990@vandals.uidaho.edu::ad5eaba7-ff1f-4543-b297-7be185b63659" providerId="AD" clId="Web-{86CC80BD-A951-3511-DD7E-B363EA57582E}" dt="2022-03-31T17:36:24.161" v="382" actId="20577"/>
          <ac:spMkLst>
            <pc:docMk/>
            <pc:sldMk cId="1373205561" sldId="262"/>
            <ac:spMk id="8" creationId="{5383BDE9-01EF-9847-998D-A488333FD81C}"/>
          </ac:spMkLst>
        </pc:spChg>
      </pc:sldChg>
      <pc:sldChg chg="modSp">
        <pc:chgData name="Townsend, Taylor (town9990@vandals.uidaho.edu)" userId="S::town9990@vandals.uidaho.edu::ad5eaba7-ff1f-4543-b297-7be185b63659" providerId="AD" clId="Web-{86CC80BD-A951-3511-DD7E-B363EA57582E}" dt="2022-03-31T17:37:30.520" v="388" actId="20577"/>
        <pc:sldMkLst>
          <pc:docMk/>
          <pc:sldMk cId="1924191236" sldId="277"/>
        </pc:sldMkLst>
        <pc:spChg chg="mod">
          <ac:chgData name="Townsend, Taylor (town9990@vandals.uidaho.edu)" userId="S::town9990@vandals.uidaho.edu::ad5eaba7-ff1f-4543-b297-7be185b63659" providerId="AD" clId="Web-{86CC80BD-A951-3511-DD7E-B363EA57582E}" dt="2022-03-31T17:37:30.520" v="388" actId="20577"/>
          <ac:spMkLst>
            <pc:docMk/>
            <pc:sldMk cId="1924191236" sldId="277"/>
            <ac:spMk id="8" creationId="{5383BDE9-01EF-9847-998D-A488333FD81C}"/>
          </ac:spMkLst>
        </pc:spChg>
      </pc:sldChg>
      <pc:sldChg chg="addSp delSp modSp">
        <pc:chgData name="Townsend, Taylor (town9990@vandals.uidaho.edu)" userId="S::town9990@vandals.uidaho.edu::ad5eaba7-ff1f-4543-b297-7be185b63659" providerId="AD" clId="Web-{86CC80BD-A951-3511-DD7E-B363EA57582E}" dt="2022-03-31T17:09:04.295" v="380" actId="20577"/>
        <pc:sldMkLst>
          <pc:docMk/>
          <pc:sldMk cId="3289462781" sldId="278"/>
        </pc:sldMkLst>
        <pc:spChg chg="mod">
          <ac:chgData name="Townsend, Taylor (town9990@vandals.uidaho.edu)" userId="S::town9990@vandals.uidaho.edu::ad5eaba7-ff1f-4543-b297-7be185b63659" providerId="AD" clId="Web-{86CC80BD-A951-3511-DD7E-B363EA57582E}" dt="2022-03-31T17:09:04.295" v="380" actId="20577"/>
          <ac:spMkLst>
            <pc:docMk/>
            <pc:sldMk cId="3289462781" sldId="278"/>
            <ac:spMk id="4" creationId="{45386353-4737-44BF-D265-8E8069C11E52}"/>
          </ac:spMkLst>
        </pc:spChg>
        <pc:graphicFrameChg chg="add del mod">
          <ac:chgData name="Townsend, Taylor (town9990@vandals.uidaho.edu)" userId="S::town9990@vandals.uidaho.edu::ad5eaba7-ff1f-4543-b297-7be185b63659" providerId="AD" clId="Web-{86CC80BD-A951-3511-DD7E-B363EA57582E}" dt="2022-03-31T16:55:50.011" v="282"/>
          <ac:graphicFrameMkLst>
            <pc:docMk/>
            <pc:sldMk cId="3289462781" sldId="278"/>
            <ac:graphicFrameMk id="3" creationId="{031C8C3F-A2D3-8BF9-F1AC-9593EBB8F66F}"/>
          </ac:graphicFrameMkLst>
        </pc:graphicFrameChg>
      </pc:sldChg>
      <pc:sldChg chg="modSp">
        <pc:chgData name="Townsend, Taylor (town9990@vandals.uidaho.edu)" userId="S::town9990@vandals.uidaho.edu::ad5eaba7-ff1f-4543-b297-7be185b63659" providerId="AD" clId="Web-{86CC80BD-A951-3511-DD7E-B363EA57582E}" dt="2022-03-31T16:49:56.682" v="156" actId="20577"/>
        <pc:sldMkLst>
          <pc:docMk/>
          <pc:sldMk cId="3579520635" sldId="280"/>
        </pc:sldMkLst>
        <pc:spChg chg="mod">
          <ac:chgData name="Townsend, Taylor (town9990@vandals.uidaho.edu)" userId="S::town9990@vandals.uidaho.edu::ad5eaba7-ff1f-4543-b297-7be185b63659" providerId="AD" clId="Web-{86CC80BD-A951-3511-DD7E-B363EA57582E}" dt="2022-03-31T16:49:56.682" v="156" actId="20577"/>
          <ac:spMkLst>
            <pc:docMk/>
            <pc:sldMk cId="3579520635" sldId="280"/>
            <ac:spMk id="4" creationId="{45386353-4737-44BF-D265-8E8069C11E52}"/>
          </ac:spMkLst>
        </pc:spChg>
      </pc:sldChg>
      <pc:sldChg chg="modSp">
        <pc:chgData name="Townsend, Taylor (town9990@vandals.uidaho.edu)" userId="S::town9990@vandals.uidaho.edu::ad5eaba7-ff1f-4543-b297-7be185b63659" providerId="AD" clId="Web-{86CC80BD-A951-3511-DD7E-B363EA57582E}" dt="2022-03-31T17:44:22.444" v="392" actId="20577"/>
        <pc:sldMkLst>
          <pc:docMk/>
          <pc:sldMk cId="1620653034" sldId="281"/>
        </pc:sldMkLst>
        <pc:spChg chg="mod">
          <ac:chgData name="Townsend, Taylor (town9990@vandals.uidaho.edu)" userId="S::town9990@vandals.uidaho.edu::ad5eaba7-ff1f-4543-b297-7be185b63659" providerId="AD" clId="Web-{86CC80BD-A951-3511-DD7E-B363EA57582E}" dt="2022-03-31T17:44:22.444" v="392" actId="20577"/>
          <ac:spMkLst>
            <pc:docMk/>
            <pc:sldMk cId="1620653034" sldId="281"/>
            <ac:spMk id="4" creationId="{45386353-4737-44BF-D265-8E8069C11E52}"/>
          </ac:spMkLst>
        </pc:spChg>
      </pc:sldChg>
      <pc:sldChg chg="modSp">
        <pc:chgData name="Townsend, Taylor (town9990@vandals.uidaho.edu)" userId="S::town9990@vandals.uidaho.edu::ad5eaba7-ff1f-4543-b297-7be185b63659" providerId="AD" clId="Web-{86CC80BD-A951-3511-DD7E-B363EA57582E}" dt="2022-03-31T17:41:39.115" v="389"/>
        <pc:sldMkLst>
          <pc:docMk/>
          <pc:sldMk cId="3384005869" sldId="282"/>
        </pc:sldMkLst>
        <pc:spChg chg="mod">
          <ac:chgData name="Townsend, Taylor (town9990@vandals.uidaho.edu)" userId="S::town9990@vandals.uidaho.edu::ad5eaba7-ff1f-4543-b297-7be185b63659" providerId="AD" clId="Web-{86CC80BD-A951-3511-DD7E-B363EA57582E}" dt="2022-03-31T17:41:39.115" v="389"/>
          <ac:spMkLst>
            <pc:docMk/>
            <pc:sldMk cId="3384005869" sldId="282"/>
            <ac:spMk id="4" creationId="{01160142-6B05-162B-D152-86BD15BCE253}"/>
          </ac:spMkLst>
        </pc:spChg>
      </pc:sldChg>
    </pc:docChg>
  </pc:docChgLst>
  <pc:docChgLst>
    <pc:chgData name="Townsend, Taylor (town9990@vandals.uidaho.edu)" userId="S::town9990@vandals.uidaho.edu::ad5eaba7-ff1f-4543-b297-7be185b63659" providerId="AD" clId="Web-{6E5A5747-9E9B-AF20-590E-3ECC6FECE037}"/>
    <pc:docChg chg="addSld delSld modSld modSection">
      <pc:chgData name="Townsend, Taylor (town9990@vandals.uidaho.edu)" userId="S::town9990@vandals.uidaho.edu::ad5eaba7-ff1f-4543-b297-7be185b63659" providerId="AD" clId="Web-{6E5A5747-9E9B-AF20-590E-3ECC6FECE037}" dt="2022-03-30T03:12:48.698" v="1053" actId="20577"/>
      <pc:docMkLst>
        <pc:docMk/>
      </pc:docMkLst>
      <pc:sldChg chg="modSp">
        <pc:chgData name="Townsend, Taylor (town9990@vandals.uidaho.edu)" userId="S::town9990@vandals.uidaho.edu::ad5eaba7-ff1f-4543-b297-7be185b63659" providerId="AD" clId="Web-{6E5A5747-9E9B-AF20-590E-3ECC6FECE037}" dt="2022-03-29T18:13:49.073" v="292" actId="20577"/>
        <pc:sldMkLst>
          <pc:docMk/>
          <pc:sldMk cId="1373205561" sldId="262"/>
        </pc:sldMkLst>
        <pc:spChg chg="mod">
          <ac:chgData name="Townsend, Taylor (town9990@vandals.uidaho.edu)" userId="S::town9990@vandals.uidaho.edu::ad5eaba7-ff1f-4543-b297-7be185b63659" providerId="AD" clId="Web-{6E5A5747-9E9B-AF20-590E-3ECC6FECE037}" dt="2022-03-29T18:13:49.073" v="292" actId="20577"/>
          <ac:spMkLst>
            <pc:docMk/>
            <pc:sldMk cId="1373205561" sldId="262"/>
            <ac:spMk id="8" creationId="{5383BDE9-01EF-9847-998D-A488333FD81C}"/>
          </ac:spMkLst>
        </pc:spChg>
      </pc:sldChg>
      <pc:sldChg chg="modSp">
        <pc:chgData name="Townsend, Taylor (town9990@vandals.uidaho.edu)" userId="S::town9990@vandals.uidaho.edu::ad5eaba7-ff1f-4543-b297-7be185b63659" providerId="AD" clId="Web-{6E5A5747-9E9B-AF20-590E-3ECC6FECE037}" dt="2022-03-30T03:01:50.906" v="541" actId="20577"/>
        <pc:sldMkLst>
          <pc:docMk/>
          <pc:sldMk cId="764540922" sldId="275"/>
        </pc:sldMkLst>
        <pc:spChg chg="mod">
          <ac:chgData name="Townsend, Taylor (town9990@vandals.uidaho.edu)" userId="S::town9990@vandals.uidaho.edu::ad5eaba7-ff1f-4543-b297-7be185b63659" providerId="AD" clId="Web-{6E5A5747-9E9B-AF20-590E-3ECC6FECE037}" dt="2022-03-30T03:01:50.906" v="541" actId="20577"/>
          <ac:spMkLst>
            <pc:docMk/>
            <pc:sldMk cId="764540922" sldId="275"/>
            <ac:spMk id="8" creationId="{5383BDE9-01EF-9847-998D-A488333FD81C}"/>
          </ac:spMkLst>
        </pc:spChg>
      </pc:sldChg>
      <pc:sldChg chg="modSp">
        <pc:chgData name="Townsend, Taylor (town9990@vandals.uidaho.edu)" userId="S::town9990@vandals.uidaho.edu::ad5eaba7-ff1f-4543-b297-7be185b63659" providerId="AD" clId="Web-{6E5A5747-9E9B-AF20-590E-3ECC6FECE037}" dt="2022-03-30T03:04:46.670" v="720" actId="20577"/>
        <pc:sldMkLst>
          <pc:docMk/>
          <pc:sldMk cId="1924191236" sldId="277"/>
        </pc:sldMkLst>
        <pc:spChg chg="mod">
          <ac:chgData name="Townsend, Taylor (town9990@vandals.uidaho.edu)" userId="S::town9990@vandals.uidaho.edu::ad5eaba7-ff1f-4543-b297-7be185b63659" providerId="AD" clId="Web-{6E5A5747-9E9B-AF20-590E-3ECC6FECE037}" dt="2022-03-30T03:04:46.670" v="720" actId="20577"/>
          <ac:spMkLst>
            <pc:docMk/>
            <pc:sldMk cId="1924191236" sldId="277"/>
            <ac:spMk id="8" creationId="{5383BDE9-01EF-9847-998D-A488333FD81C}"/>
          </ac:spMkLst>
        </pc:spChg>
      </pc:sldChg>
      <pc:sldChg chg="addSp delSp modSp">
        <pc:chgData name="Townsend, Taylor (town9990@vandals.uidaho.edu)" userId="S::town9990@vandals.uidaho.edu::ad5eaba7-ff1f-4543-b297-7be185b63659" providerId="AD" clId="Web-{6E5A5747-9E9B-AF20-590E-3ECC6FECE037}" dt="2022-03-30T03:12:22.417" v="1030" actId="20577"/>
        <pc:sldMkLst>
          <pc:docMk/>
          <pc:sldMk cId="3289462781" sldId="278"/>
        </pc:sldMkLst>
        <pc:spChg chg="add del mod">
          <ac:chgData name="Townsend, Taylor (town9990@vandals.uidaho.edu)" userId="S::town9990@vandals.uidaho.edu::ad5eaba7-ff1f-4543-b297-7be185b63659" providerId="AD" clId="Web-{6E5A5747-9E9B-AF20-590E-3ECC6FECE037}" dt="2022-03-30T03:06:56.341" v="723"/>
          <ac:spMkLst>
            <pc:docMk/>
            <pc:sldMk cId="3289462781" sldId="278"/>
            <ac:spMk id="3" creationId="{75AC6F2A-D021-F8CC-CE74-99823C06FD8F}"/>
          </ac:spMkLst>
        </pc:spChg>
        <pc:spChg chg="add mod">
          <ac:chgData name="Townsend, Taylor (town9990@vandals.uidaho.edu)" userId="S::town9990@vandals.uidaho.edu::ad5eaba7-ff1f-4543-b297-7be185b63659" providerId="AD" clId="Web-{6E5A5747-9E9B-AF20-590E-3ECC6FECE037}" dt="2022-03-30T03:12:22.417" v="1030" actId="20577"/>
          <ac:spMkLst>
            <pc:docMk/>
            <pc:sldMk cId="3289462781" sldId="278"/>
            <ac:spMk id="4" creationId="{45386353-4737-44BF-D265-8E8069C11E52}"/>
          </ac:spMkLst>
        </pc:spChg>
        <pc:spChg chg="del mod">
          <ac:chgData name="Townsend, Taylor (town9990@vandals.uidaho.edu)" userId="S::town9990@vandals.uidaho.edu::ad5eaba7-ff1f-4543-b297-7be185b63659" providerId="AD" clId="Web-{6E5A5747-9E9B-AF20-590E-3ECC6FECE037}" dt="2022-03-30T03:06:52.200" v="722"/>
          <ac:spMkLst>
            <pc:docMk/>
            <pc:sldMk cId="3289462781" sldId="278"/>
            <ac:spMk id="8" creationId="{5383BDE9-01EF-9847-998D-A488333FD81C}"/>
          </ac:spMkLst>
        </pc:spChg>
      </pc:sldChg>
      <pc:sldChg chg="modSp">
        <pc:chgData name="Townsend, Taylor (town9990@vandals.uidaho.edu)" userId="S::town9990@vandals.uidaho.edu::ad5eaba7-ff1f-4543-b297-7be185b63659" providerId="AD" clId="Web-{6E5A5747-9E9B-AF20-590E-3ECC6FECE037}" dt="2022-03-30T03:03:50.436" v="694" actId="20577"/>
        <pc:sldMkLst>
          <pc:docMk/>
          <pc:sldMk cId="1563647153" sldId="279"/>
        </pc:sldMkLst>
        <pc:spChg chg="mod">
          <ac:chgData name="Townsend, Taylor (town9990@vandals.uidaho.edu)" userId="S::town9990@vandals.uidaho.edu::ad5eaba7-ff1f-4543-b297-7be185b63659" providerId="AD" clId="Web-{6E5A5747-9E9B-AF20-590E-3ECC6FECE037}" dt="2022-03-29T18:22:47.931" v="296" actId="20577"/>
          <ac:spMkLst>
            <pc:docMk/>
            <pc:sldMk cId="1563647153" sldId="279"/>
            <ac:spMk id="2" creationId="{199A51F6-6416-FC07-1753-F8EB95FCF7E2}"/>
          </ac:spMkLst>
        </pc:spChg>
        <pc:spChg chg="mod">
          <ac:chgData name="Townsend, Taylor (town9990@vandals.uidaho.edu)" userId="S::town9990@vandals.uidaho.edu::ad5eaba7-ff1f-4543-b297-7be185b63659" providerId="AD" clId="Web-{6E5A5747-9E9B-AF20-590E-3ECC6FECE037}" dt="2022-03-29T18:20:52.291" v="294" actId="20577"/>
          <ac:spMkLst>
            <pc:docMk/>
            <pc:sldMk cId="1563647153" sldId="279"/>
            <ac:spMk id="3" creationId="{88F4657D-A980-CB99-39D3-255117108138}"/>
          </ac:spMkLst>
        </pc:spChg>
        <pc:spChg chg="mod">
          <ac:chgData name="Townsend, Taylor (town9990@vandals.uidaho.edu)" userId="S::town9990@vandals.uidaho.edu::ad5eaba7-ff1f-4543-b297-7be185b63659" providerId="AD" clId="Web-{6E5A5747-9E9B-AF20-590E-3ECC6FECE037}" dt="2022-03-30T03:03:50.436" v="694" actId="20577"/>
          <ac:spMkLst>
            <pc:docMk/>
            <pc:sldMk cId="1563647153" sldId="279"/>
            <ac:spMk id="4" creationId="{294CA29D-BE8D-FE41-1966-556FFE53D4C1}"/>
          </ac:spMkLst>
        </pc:spChg>
      </pc:sldChg>
      <pc:sldChg chg="modSp add replId">
        <pc:chgData name="Townsend, Taylor (town9990@vandals.uidaho.edu)" userId="S::town9990@vandals.uidaho.edu::ad5eaba7-ff1f-4543-b297-7be185b63659" providerId="AD" clId="Web-{6E5A5747-9E9B-AF20-590E-3ECC6FECE037}" dt="2022-03-30T03:12:38.995" v="1044" actId="20577"/>
        <pc:sldMkLst>
          <pc:docMk/>
          <pc:sldMk cId="3579520635" sldId="280"/>
        </pc:sldMkLst>
        <pc:spChg chg="mod">
          <ac:chgData name="Townsend, Taylor (town9990@vandals.uidaho.edu)" userId="S::town9990@vandals.uidaho.edu::ad5eaba7-ff1f-4543-b297-7be185b63659" providerId="AD" clId="Web-{6E5A5747-9E9B-AF20-590E-3ECC6FECE037}" dt="2022-03-30T03:12:38.995" v="1044" actId="20577"/>
          <ac:spMkLst>
            <pc:docMk/>
            <pc:sldMk cId="3579520635" sldId="280"/>
            <ac:spMk id="4" creationId="{45386353-4737-44BF-D265-8E8069C11E52}"/>
          </ac:spMkLst>
        </pc:spChg>
      </pc:sldChg>
      <pc:sldChg chg="addSp delSp modSp new del">
        <pc:chgData name="Townsend, Taylor (town9990@vandals.uidaho.edu)" userId="S::town9990@vandals.uidaho.edu::ad5eaba7-ff1f-4543-b297-7be185b63659" providerId="AD" clId="Web-{6E5A5747-9E9B-AF20-590E-3ECC6FECE037}" dt="2022-03-30T03:10:10.433" v="923"/>
        <pc:sldMkLst>
          <pc:docMk/>
          <pc:sldMk cId="3669805122" sldId="280"/>
        </pc:sldMkLst>
        <pc:spChg chg="del mod">
          <ac:chgData name="Townsend, Taylor (town9990@vandals.uidaho.edu)" userId="S::town9990@vandals.uidaho.edu::ad5eaba7-ff1f-4543-b297-7be185b63659" providerId="AD" clId="Web-{6E5A5747-9E9B-AF20-590E-3ECC6FECE037}" dt="2022-03-30T03:10:09.340" v="922"/>
          <ac:spMkLst>
            <pc:docMk/>
            <pc:sldMk cId="3669805122" sldId="280"/>
            <ac:spMk id="4" creationId="{2EBAFEA7-1AD9-8914-C267-856445053C3D}"/>
          </ac:spMkLst>
        </pc:spChg>
        <pc:spChg chg="del mod">
          <ac:chgData name="Townsend, Taylor (town9990@vandals.uidaho.edu)" userId="S::town9990@vandals.uidaho.edu::ad5eaba7-ff1f-4543-b297-7be185b63659" providerId="AD" clId="Web-{6E5A5747-9E9B-AF20-590E-3ECC6FECE037}" dt="2022-03-30T03:09:55.512" v="903"/>
          <ac:spMkLst>
            <pc:docMk/>
            <pc:sldMk cId="3669805122" sldId="280"/>
            <ac:spMk id="5" creationId="{6D23724F-43EA-3AA2-7D7F-1EB35F56226D}"/>
          </ac:spMkLst>
        </pc:spChg>
        <pc:spChg chg="add mod">
          <ac:chgData name="Townsend, Taylor (town9990@vandals.uidaho.edu)" userId="S::town9990@vandals.uidaho.edu::ad5eaba7-ff1f-4543-b297-7be185b63659" providerId="AD" clId="Web-{6E5A5747-9E9B-AF20-590E-3ECC6FECE037}" dt="2022-03-30T03:09:55.512" v="903"/>
          <ac:spMkLst>
            <pc:docMk/>
            <pc:sldMk cId="3669805122" sldId="280"/>
            <ac:spMk id="7" creationId="{52F1D72E-4941-D7BE-EF43-9A743CC399DE}"/>
          </ac:spMkLst>
        </pc:spChg>
        <pc:spChg chg="add mod">
          <ac:chgData name="Townsend, Taylor (town9990@vandals.uidaho.edu)" userId="S::town9990@vandals.uidaho.edu::ad5eaba7-ff1f-4543-b297-7be185b63659" providerId="AD" clId="Web-{6E5A5747-9E9B-AF20-590E-3ECC6FECE037}" dt="2022-03-30T03:10:09.340" v="922"/>
          <ac:spMkLst>
            <pc:docMk/>
            <pc:sldMk cId="3669805122" sldId="280"/>
            <ac:spMk id="9" creationId="{6672F9C5-D196-0108-7CE7-D53C36009A1D}"/>
          </ac:spMkLst>
        </pc:spChg>
      </pc:sldChg>
      <pc:sldChg chg="modSp add replId">
        <pc:chgData name="Townsend, Taylor (town9990@vandals.uidaho.edu)" userId="S::town9990@vandals.uidaho.edu::ad5eaba7-ff1f-4543-b297-7be185b63659" providerId="AD" clId="Web-{6E5A5747-9E9B-AF20-590E-3ECC6FECE037}" dt="2022-03-30T03:12:48.698" v="1053" actId="20577"/>
        <pc:sldMkLst>
          <pc:docMk/>
          <pc:sldMk cId="1620653034" sldId="281"/>
        </pc:sldMkLst>
        <pc:spChg chg="mod">
          <ac:chgData name="Townsend, Taylor (town9990@vandals.uidaho.edu)" userId="S::town9990@vandals.uidaho.edu::ad5eaba7-ff1f-4543-b297-7be185b63659" providerId="AD" clId="Web-{6E5A5747-9E9B-AF20-590E-3ECC6FECE037}" dt="2022-03-30T03:12:48.698" v="1053" actId="20577"/>
          <ac:spMkLst>
            <pc:docMk/>
            <pc:sldMk cId="1620653034" sldId="281"/>
            <ac:spMk id="4" creationId="{45386353-4737-44BF-D265-8E8069C11E52}"/>
          </ac:spMkLst>
        </pc:spChg>
      </pc:sldChg>
    </pc:docChg>
  </pc:docChgLst>
  <pc:docChgLst>
    <pc:chgData name="Thompson, Heath (thom2197@vandals.uidaho.edu)" userId="S::thom2197@vandals.uidaho.edu::ef519a0d-1bd4-49b5-a6ee-640a083e333c" providerId="AD" clId="Web-{A3BDCCE8-BBC5-9029-AE6B-BB1BE42BC800}"/>
    <pc:docChg chg="addSld delSld modSld sldOrd modSection">
      <pc:chgData name="Thompson, Heath (thom2197@vandals.uidaho.edu)" userId="S::thom2197@vandals.uidaho.edu::ef519a0d-1bd4-49b5-a6ee-640a083e333c" providerId="AD" clId="Web-{A3BDCCE8-BBC5-9029-AE6B-BB1BE42BC800}" dt="2022-04-27T03:51:55.085" v="498" actId="20577"/>
      <pc:docMkLst>
        <pc:docMk/>
      </pc:docMkLst>
      <pc:sldChg chg="addSp delSp modSp">
        <pc:chgData name="Thompson, Heath (thom2197@vandals.uidaho.edu)" userId="S::thom2197@vandals.uidaho.edu::ef519a0d-1bd4-49b5-a6ee-640a083e333c" providerId="AD" clId="Web-{A3BDCCE8-BBC5-9029-AE6B-BB1BE42BC800}" dt="2022-04-27T03:51:45.913" v="492" actId="20577"/>
        <pc:sldMkLst>
          <pc:docMk/>
          <pc:sldMk cId="282860921" sldId="285"/>
        </pc:sldMkLst>
        <pc:spChg chg="mod">
          <ac:chgData name="Thompson, Heath (thom2197@vandals.uidaho.edu)" userId="S::thom2197@vandals.uidaho.edu::ef519a0d-1bd4-49b5-a6ee-640a083e333c" providerId="AD" clId="Web-{A3BDCCE8-BBC5-9029-AE6B-BB1BE42BC800}" dt="2022-04-27T03:51:45.913" v="492" actId="20577"/>
          <ac:spMkLst>
            <pc:docMk/>
            <pc:sldMk cId="282860921" sldId="285"/>
            <ac:spMk id="2" creationId="{138DA8AD-C235-313E-D6DB-7577CB4513AD}"/>
          </ac:spMkLst>
        </pc:spChg>
        <pc:spChg chg="del">
          <ac:chgData name="Thompson, Heath (thom2197@vandals.uidaho.edu)" userId="S::thom2197@vandals.uidaho.edu::ef519a0d-1bd4-49b5-a6ee-640a083e333c" providerId="AD" clId="Web-{A3BDCCE8-BBC5-9029-AE6B-BB1BE42BC800}" dt="2022-04-27T03:29:42.879" v="38"/>
          <ac:spMkLst>
            <pc:docMk/>
            <pc:sldMk cId="282860921" sldId="285"/>
            <ac:spMk id="3" creationId="{99D71A37-4DB2-0FB2-CF6F-0560AFF74FB5}"/>
          </ac:spMkLst>
        </pc:spChg>
        <pc:spChg chg="del">
          <ac:chgData name="Thompson, Heath (thom2197@vandals.uidaho.edu)" userId="S::thom2197@vandals.uidaho.edu::ef519a0d-1bd4-49b5-a6ee-640a083e333c" providerId="AD" clId="Web-{A3BDCCE8-BBC5-9029-AE6B-BB1BE42BC800}" dt="2022-04-27T03:29:37.317" v="36"/>
          <ac:spMkLst>
            <pc:docMk/>
            <pc:sldMk cId="282860921" sldId="285"/>
            <ac:spMk id="4" creationId="{3E6E0B88-E629-BEA7-D24C-1B48602830CA}"/>
          </ac:spMkLst>
        </pc:spChg>
        <pc:spChg chg="add del mod">
          <ac:chgData name="Thompson, Heath (thom2197@vandals.uidaho.edu)" userId="S::thom2197@vandals.uidaho.edu::ef519a0d-1bd4-49b5-a6ee-640a083e333c" providerId="AD" clId="Web-{A3BDCCE8-BBC5-9029-AE6B-BB1BE42BC800}" dt="2022-04-27T03:29:39.723" v="37"/>
          <ac:spMkLst>
            <pc:docMk/>
            <pc:sldMk cId="282860921" sldId="285"/>
            <ac:spMk id="6" creationId="{5E5A1114-6DFB-9CE7-CDA6-5220C662B2BC}"/>
          </ac:spMkLst>
        </pc:spChg>
        <pc:spChg chg="add del mod">
          <ac:chgData name="Thompson, Heath (thom2197@vandals.uidaho.edu)" userId="S::thom2197@vandals.uidaho.edu::ef519a0d-1bd4-49b5-a6ee-640a083e333c" providerId="AD" clId="Web-{A3BDCCE8-BBC5-9029-AE6B-BB1BE42BC800}" dt="2022-04-27T03:29:46.661" v="39"/>
          <ac:spMkLst>
            <pc:docMk/>
            <pc:sldMk cId="282860921" sldId="285"/>
            <ac:spMk id="8" creationId="{A0908ED5-C5D5-535E-FC8B-7DD01050ECD9}"/>
          </ac:spMkLst>
        </pc:spChg>
        <pc:picChg chg="add del mod modCrop">
          <ac:chgData name="Thompson, Heath (thom2197@vandals.uidaho.edu)" userId="S::thom2197@vandals.uidaho.edu::ef519a0d-1bd4-49b5-a6ee-640a083e333c" providerId="AD" clId="Web-{A3BDCCE8-BBC5-9029-AE6B-BB1BE42BC800}" dt="2022-04-27T03:35:22.411" v="79"/>
          <ac:picMkLst>
            <pc:docMk/>
            <pc:sldMk cId="282860921" sldId="285"/>
            <ac:picMk id="9" creationId="{12FE8FDF-9B51-9FCA-7048-A659EEA0E230}"/>
          </ac:picMkLst>
        </pc:picChg>
        <pc:picChg chg="add del mod modCrop">
          <ac:chgData name="Thompson, Heath (thom2197@vandals.uidaho.edu)" userId="S::thom2197@vandals.uidaho.edu::ef519a0d-1bd4-49b5-a6ee-640a083e333c" providerId="AD" clId="Web-{A3BDCCE8-BBC5-9029-AE6B-BB1BE42BC800}" dt="2022-04-27T03:35:18.786" v="78"/>
          <ac:picMkLst>
            <pc:docMk/>
            <pc:sldMk cId="282860921" sldId="285"/>
            <ac:picMk id="10" creationId="{8A5A7D4E-1FF5-20D4-6AA1-D4B38F5B8DD9}"/>
          </ac:picMkLst>
        </pc:picChg>
        <pc:picChg chg="add mod modCrop">
          <ac:chgData name="Thompson, Heath (thom2197@vandals.uidaho.edu)" userId="S::thom2197@vandals.uidaho.edu::ef519a0d-1bd4-49b5-a6ee-640a083e333c" providerId="AD" clId="Web-{A3BDCCE8-BBC5-9029-AE6B-BB1BE42BC800}" dt="2022-04-27T03:36:36.161" v="90" actId="14100"/>
          <ac:picMkLst>
            <pc:docMk/>
            <pc:sldMk cId="282860921" sldId="285"/>
            <ac:picMk id="11" creationId="{FF056B22-4347-7CEF-CF97-A3630A7C5ACF}"/>
          </ac:picMkLst>
        </pc:picChg>
        <pc:picChg chg="add mod modCrop">
          <ac:chgData name="Thompson, Heath (thom2197@vandals.uidaho.edu)" userId="S::thom2197@vandals.uidaho.edu::ef519a0d-1bd4-49b5-a6ee-640a083e333c" providerId="AD" clId="Web-{A3BDCCE8-BBC5-9029-AE6B-BB1BE42BC800}" dt="2022-04-27T03:36:32.599" v="89" actId="14100"/>
          <ac:picMkLst>
            <pc:docMk/>
            <pc:sldMk cId="282860921" sldId="285"/>
            <ac:picMk id="12" creationId="{929A0755-7C14-0FB0-52C5-D628A3A45ABA}"/>
          </ac:picMkLst>
        </pc:picChg>
      </pc:sldChg>
      <pc:sldChg chg="modSp">
        <pc:chgData name="Thompson, Heath (thom2197@vandals.uidaho.edu)" userId="S::thom2197@vandals.uidaho.edu::ef519a0d-1bd4-49b5-a6ee-640a083e333c" providerId="AD" clId="Web-{A3BDCCE8-BBC5-9029-AE6B-BB1BE42BC800}" dt="2022-04-27T03:47:56.131" v="340" actId="20577"/>
        <pc:sldMkLst>
          <pc:docMk/>
          <pc:sldMk cId="4254449029" sldId="286"/>
        </pc:sldMkLst>
        <pc:spChg chg="mod">
          <ac:chgData name="Thompson, Heath (thom2197@vandals.uidaho.edu)" userId="S::thom2197@vandals.uidaho.edu::ef519a0d-1bd4-49b5-a6ee-640a083e333c" providerId="AD" clId="Web-{A3BDCCE8-BBC5-9029-AE6B-BB1BE42BC800}" dt="2022-04-27T03:47:56.131" v="340" actId="20577"/>
          <ac:spMkLst>
            <pc:docMk/>
            <pc:sldMk cId="4254449029" sldId="286"/>
            <ac:spMk id="2" creationId="{138DA8AD-C235-313E-D6DB-7577CB4513AD}"/>
          </ac:spMkLst>
        </pc:spChg>
      </pc:sldChg>
      <pc:sldChg chg="add del">
        <pc:chgData name="Thompson, Heath (thom2197@vandals.uidaho.edu)" userId="S::thom2197@vandals.uidaho.edu::ef519a0d-1bd4-49b5-a6ee-640a083e333c" providerId="AD" clId="Web-{A3BDCCE8-BBC5-9029-AE6B-BB1BE42BC800}" dt="2022-04-27T03:47:19.788" v="335"/>
        <pc:sldMkLst>
          <pc:docMk/>
          <pc:sldMk cId="2483431366" sldId="288"/>
        </pc:sldMkLst>
      </pc:sldChg>
      <pc:sldChg chg="del">
        <pc:chgData name="Thompson, Heath (thom2197@vandals.uidaho.edu)" userId="S::thom2197@vandals.uidaho.edu::ef519a0d-1bd4-49b5-a6ee-640a083e333c" providerId="AD" clId="Web-{A3BDCCE8-BBC5-9029-AE6B-BB1BE42BC800}" dt="2022-04-27T03:25:21.129" v="1"/>
        <pc:sldMkLst>
          <pc:docMk/>
          <pc:sldMk cId="1531662492" sldId="292"/>
        </pc:sldMkLst>
      </pc:sldChg>
      <pc:sldChg chg="addSp delSp modSp add replId">
        <pc:chgData name="Thompson, Heath (thom2197@vandals.uidaho.edu)" userId="S::thom2197@vandals.uidaho.edu::ef519a0d-1bd4-49b5-a6ee-640a083e333c" providerId="AD" clId="Web-{A3BDCCE8-BBC5-9029-AE6B-BB1BE42BC800}" dt="2022-04-27T03:48:09.366" v="350" actId="20577"/>
        <pc:sldMkLst>
          <pc:docMk/>
          <pc:sldMk cId="1431414145" sldId="293"/>
        </pc:sldMkLst>
        <pc:spChg chg="mod">
          <ac:chgData name="Thompson, Heath (thom2197@vandals.uidaho.edu)" userId="S::thom2197@vandals.uidaho.edu::ef519a0d-1bd4-49b5-a6ee-640a083e333c" providerId="AD" clId="Web-{A3BDCCE8-BBC5-9029-AE6B-BB1BE42BC800}" dt="2022-04-27T03:48:09.366" v="350" actId="20577"/>
          <ac:spMkLst>
            <pc:docMk/>
            <pc:sldMk cId="1431414145" sldId="293"/>
            <ac:spMk id="2" creationId="{138DA8AD-C235-313E-D6DB-7577CB4513AD}"/>
          </ac:spMkLst>
        </pc:spChg>
        <pc:picChg chg="del">
          <ac:chgData name="Thompson, Heath (thom2197@vandals.uidaho.edu)" userId="S::thom2197@vandals.uidaho.edu::ef519a0d-1bd4-49b5-a6ee-640a083e333c" providerId="AD" clId="Web-{A3BDCCE8-BBC5-9029-AE6B-BB1BE42BC800}" dt="2022-04-27T03:25:23.223" v="2"/>
          <ac:picMkLst>
            <pc:docMk/>
            <pc:sldMk cId="1431414145" sldId="293"/>
            <ac:picMk id="3" creationId="{07477564-0416-DA08-8C54-997F64F1B81D}"/>
          </ac:picMkLst>
        </pc:picChg>
        <pc:picChg chg="add mod modCrop">
          <ac:chgData name="Thompson, Heath (thom2197@vandals.uidaho.edu)" userId="S::thom2197@vandals.uidaho.edu::ef519a0d-1bd4-49b5-a6ee-640a083e333c" providerId="AD" clId="Web-{A3BDCCE8-BBC5-9029-AE6B-BB1BE42BC800}" dt="2022-04-27T03:28:50.051" v="32" actId="14100"/>
          <ac:picMkLst>
            <pc:docMk/>
            <pc:sldMk cId="1431414145" sldId="293"/>
            <ac:picMk id="4" creationId="{778A0971-9A62-E08E-3E79-B2B921BD28E5}"/>
          </ac:picMkLst>
        </pc:picChg>
      </pc:sldChg>
      <pc:sldChg chg="addSp delSp modSp add replId">
        <pc:chgData name="Thompson, Heath (thom2197@vandals.uidaho.edu)" userId="S::thom2197@vandals.uidaho.edu::ef519a0d-1bd4-49b5-a6ee-640a083e333c" providerId="AD" clId="Web-{A3BDCCE8-BBC5-9029-AE6B-BB1BE42BC800}" dt="2022-04-27T03:50:53.538" v="476" actId="1076"/>
        <pc:sldMkLst>
          <pc:docMk/>
          <pc:sldMk cId="1770686884" sldId="294"/>
        </pc:sldMkLst>
        <pc:spChg chg="mod">
          <ac:chgData name="Thompson, Heath (thom2197@vandals.uidaho.edu)" userId="S::thom2197@vandals.uidaho.edu::ef519a0d-1bd4-49b5-a6ee-640a083e333c" providerId="AD" clId="Web-{A3BDCCE8-BBC5-9029-AE6B-BB1BE42BC800}" dt="2022-04-27T03:48:30.132" v="366" actId="20577"/>
          <ac:spMkLst>
            <pc:docMk/>
            <pc:sldMk cId="1770686884" sldId="294"/>
            <ac:spMk id="2" creationId="{138DA8AD-C235-313E-D6DB-7577CB4513AD}"/>
          </ac:spMkLst>
        </pc:spChg>
        <pc:spChg chg="add del mod">
          <ac:chgData name="Thompson, Heath (thom2197@vandals.uidaho.edu)" userId="S::thom2197@vandals.uidaho.edu::ef519a0d-1bd4-49b5-a6ee-640a083e333c" providerId="AD" clId="Web-{A3BDCCE8-BBC5-9029-AE6B-BB1BE42BC800}" dt="2022-04-27T03:49:44.335" v="412"/>
          <ac:spMkLst>
            <pc:docMk/>
            <pc:sldMk cId="1770686884" sldId="294"/>
            <ac:spMk id="7" creationId="{8B99ABEA-BC8E-1E1D-01F8-D2C4F5AC4547}"/>
          </ac:spMkLst>
        </pc:spChg>
        <pc:spChg chg="add mod">
          <ac:chgData name="Thompson, Heath (thom2197@vandals.uidaho.edu)" userId="S::thom2197@vandals.uidaho.edu::ef519a0d-1bd4-49b5-a6ee-640a083e333c" providerId="AD" clId="Web-{A3BDCCE8-BBC5-9029-AE6B-BB1BE42BC800}" dt="2022-04-27T03:50:43.976" v="475" actId="20577"/>
          <ac:spMkLst>
            <pc:docMk/>
            <pc:sldMk cId="1770686884" sldId="294"/>
            <ac:spMk id="8" creationId="{896B3832-DCF9-76B5-7F77-62D5649A6481}"/>
          </ac:spMkLst>
        </pc:spChg>
        <pc:picChg chg="add mod modCrop">
          <ac:chgData name="Thompson, Heath (thom2197@vandals.uidaho.edu)" userId="S::thom2197@vandals.uidaho.edu::ef519a0d-1bd4-49b5-a6ee-640a083e333c" providerId="AD" clId="Web-{A3BDCCE8-BBC5-9029-AE6B-BB1BE42BC800}" dt="2022-04-27T03:48:36.600" v="367" actId="1076"/>
          <ac:picMkLst>
            <pc:docMk/>
            <pc:sldMk cId="1770686884" sldId="294"/>
            <ac:picMk id="3" creationId="{FEB7D2AE-E48A-40D9-2D3D-5F39843AB6F5}"/>
          </ac:picMkLst>
        </pc:picChg>
        <pc:picChg chg="del">
          <ac:chgData name="Thompson, Heath (thom2197@vandals.uidaho.edu)" userId="S::thom2197@vandals.uidaho.edu::ef519a0d-1bd4-49b5-a6ee-640a083e333c" providerId="AD" clId="Web-{A3BDCCE8-BBC5-9029-AE6B-BB1BE42BC800}" dt="2022-04-27T03:26:53.863" v="14"/>
          <ac:picMkLst>
            <pc:docMk/>
            <pc:sldMk cId="1770686884" sldId="294"/>
            <ac:picMk id="4" creationId="{778A0971-9A62-E08E-3E79-B2B921BD28E5}"/>
          </ac:picMkLst>
        </pc:picChg>
        <pc:picChg chg="add mod modCrop">
          <ac:chgData name="Thompson, Heath (thom2197@vandals.uidaho.edu)" userId="S::thom2197@vandals.uidaho.edu::ef519a0d-1bd4-49b5-a6ee-640a083e333c" providerId="AD" clId="Web-{A3BDCCE8-BBC5-9029-AE6B-BB1BE42BC800}" dt="2022-04-27T03:50:53.538" v="476" actId="1076"/>
          <ac:picMkLst>
            <pc:docMk/>
            <pc:sldMk cId="1770686884" sldId="294"/>
            <ac:picMk id="5" creationId="{8B8F444D-67EB-E601-DA61-014E3C4FD10A}"/>
          </ac:picMkLst>
        </pc:picChg>
      </pc:sldChg>
      <pc:sldChg chg="addSp delSp modSp add replId">
        <pc:chgData name="Thompson, Heath (thom2197@vandals.uidaho.edu)" userId="S::thom2197@vandals.uidaho.edu::ef519a0d-1bd4-49b5-a6ee-640a083e333c" providerId="AD" clId="Web-{A3BDCCE8-BBC5-9029-AE6B-BB1BE42BC800}" dt="2022-04-27T03:51:33.429" v="484" actId="20577"/>
        <pc:sldMkLst>
          <pc:docMk/>
          <pc:sldMk cId="717557367" sldId="295"/>
        </pc:sldMkLst>
        <pc:spChg chg="mod">
          <ac:chgData name="Thompson, Heath (thom2197@vandals.uidaho.edu)" userId="S::thom2197@vandals.uidaho.edu::ef519a0d-1bd4-49b5-a6ee-640a083e333c" providerId="AD" clId="Web-{A3BDCCE8-BBC5-9029-AE6B-BB1BE42BC800}" dt="2022-04-27T03:51:33.429" v="484" actId="20577"/>
          <ac:spMkLst>
            <pc:docMk/>
            <pc:sldMk cId="717557367" sldId="295"/>
            <ac:spMk id="2" creationId="{138DA8AD-C235-313E-D6DB-7577CB4513AD}"/>
          </ac:spMkLst>
        </pc:spChg>
        <pc:picChg chg="del">
          <ac:chgData name="Thompson, Heath (thom2197@vandals.uidaho.edu)" userId="S::thom2197@vandals.uidaho.edu::ef519a0d-1bd4-49b5-a6ee-640a083e333c" providerId="AD" clId="Web-{A3BDCCE8-BBC5-9029-AE6B-BB1BE42BC800}" dt="2022-04-27T03:28:07.754" v="22"/>
          <ac:picMkLst>
            <pc:docMk/>
            <pc:sldMk cId="717557367" sldId="295"/>
            <ac:picMk id="3" creationId="{FEB7D2AE-E48A-40D9-2D3D-5F39843AB6F5}"/>
          </ac:picMkLst>
        </pc:picChg>
        <pc:picChg chg="add mod">
          <ac:chgData name="Thompson, Heath (thom2197@vandals.uidaho.edu)" userId="S::thom2197@vandals.uidaho.edu::ef519a0d-1bd4-49b5-a6ee-640a083e333c" providerId="AD" clId="Web-{A3BDCCE8-BBC5-9029-AE6B-BB1BE42BC800}" dt="2022-04-27T03:51:05.054" v="477" actId="1076"/>
          <ac:picMkLst>
            <pc:docMk/>
            <pc:sldMk cId="717557367" sldId="295"/>
            <ac:picMk id="4" creationId="{564146BF-9FC9-30AD-E016-C4C66F072044}"/>
          </ac:picMkLst>
        </pc:picChg>
      </pc:sldChg>
      <pc:sldChg chg="delSp modSp add replId">
        <pc:chgData name="Thompson, Heath (thom2197@vandals.uidaho.edu)" userId="S::thom2197@vandals.uidaho.edu::ef519a0d-1bd4-49b5-a6ee-640a083e333c" providerId="AD" clId="Web-{A3BDCCE8-BBC5-9029-AE6B-BB1BE42BC800}" dt="2022-04-27T03:51:55.085" v="498" actId="20577"/>
        <pc:sldMkLst>
          <pc:docMk/>
          <pc:sldMk cId="3620146531" sldId="296"/>
        </pc:sldMkLst>
        <pc:spChg chg="mod">
          <ac:chgData name="Thompson, Heath (thom2197@vandals.uidaho.edu)" userId="S::thom2197@vandals.uidaho.edu::ef519a0d-1bd4-49b5-a6ee-640a083e333c" providerId="AD" clId="Web-{A3BDCCE8-BBC5-9029-AE6B-BB1BE42BC800}" dt="2022-04-27T03:51:55.085" v="498" actId="20577"/>
          <ac:spMkLst>
            <pc:docMk/>
            <pc:sldMk cId="3620146531" sldId="296"/>
            <ac:spMk id="2" creationId="{138DA8AD-C235-313E-D6DB-7577CB4513AD}"/>
          </ac:spMkLst>
        </pc:spChg>
        <pc:picChg chg="mod">
          <ac:chgData name="Thompson, Heath (thom2197@vandals.uidaho.edu)" userId="S::thom2197@vandals.uidaho.edu::ef519a0d-1bd4-49b5-a6ee-640a083e333c" providerId="AD" clId="Web-{A3BDCCE8-BBC5-9029-AE6B-BB1BE42BC800}" dt="2022-04-27T03:35:56.630" v="88" actId="14100"/>
          <ac:picMkLst>
            <pc:docMk/>
            <pc:sldMk cId="3620146531" sldId="296"/>
            <ac:picMk id="9" creationId="{12FE8FDF-9B51-9FCA-7048-A659EEA0E230}"/>
          </ac:picMkLst>
        </pc:picChg>
        <pc:picChg chg="mod">
          <ac:chgData name="Thompson, Heath (thom2197@vandals.uidaho.edu)" userId="S::thom2197@vandals.uidaho.edu::ef519a0d-1bd4-49b5-a6ee-640a083e333c" providerId="AD" clId="Web-{A3BDCCE8-BBC5-9029-AE6B-BB1BE42BC800}" dt="2022-04-27T03:35:44.599" v="86" actId="14100"/>
          <ac:picMkLst>
            <pc:docMk/>
            <pc:sldMk cId="3620146531" sldId="296"/>
            <ac:picMk id="10" creationId="{8A5A7D4E-1FF5-20D4-6AA1-D4B38F5B8DD9}"/>
          </ac:picMkLst>
        </pc:picChg>
        <pc:picChg chg="del">
          <ac:chgData name="Thompson, Heath (thom2197@vandals.uidaho.edu)" userId="S::thom2197@vandals.uidaho.edu::ef519a0d-1bd4-49b5-a6ee-640a083e333c" providerId="AD" clId="Web-{A3BDCCE8-BBC5-9029-AE6B-BB1BE42BC800}" dt="2022-04-27T03:34:49.130" v="67"/>
          <ac:picMkLst>
            <pc:docMk/>
            <pc:sldMk cId="3620146531" sldId="296"/>
            <ac:picMk id="11" creationId="{FF056B22-4347-7CEF-CF97-A3630A7C5ACF}"/>
          </ac:picMkLst>
        </pc:picChg>
        <pc:picChg chg="del">
          <ac:chgData name="Thompson, Heath (thom2197@vandals.uidaho.edu)" userId="S::thom2197@vandals.uidaho.edu::ef519a0d-1bd4-49b5-a6ee-640a083e333c" providerId="AD" clId="Web-{A3BDCCE8-BBC5-9029-AE6B-BB1BE42BC800}" dt="2022-04-27T03:34:42.255" v="66"/>
          <ac:picMkLst>
            <pc:docMk/>
            <pc:sldMk cId="3620146531" sldId="296"/>
            <ac:picMk id="12" creationId="{929A0755-7C14-0FB0-52C5-D628A3A45ABA}"/>
          </ac:picMkLst>
        </pc:picChg>
      </pc:sldChg>
      <pc:sldChg chg="addSp delSp modSp add del ord replId">
        <pc:chgData name="Thompson, Heath (thom2197@vandals.uidaho.edu)" userId="S::thom2197@vandals.uidaho.edu::ef519a0d-1bd4-49b5-a6ee-640a083e333c" providerId="AD" clId="Web-{A3BDCCE8-BBC5-9029-AE6B-BB1BE42BC800}" dt="2022-04-27T03:43:42.990" v="322" actId="1076"/>
        <pc:sldMkLst>
          <pc:docMk/>
          <pc:sldMk cId="4286932700" sldId="297"/>
        </pc:sldMkLst>
        <pc:spChg chg="add mod">
          <ac:chgData name="Thompson, Heath (thom2197@vandals.uidaho.edu)" userId="S::thom2197@vandals.uidaho.edu::ef519a0d-1bd4-49b5-a6ee-640a083e333c" providerId="AD" clId="Web-{A3BDCCE8-BBC5-9029-AE6B-BB1BE42BC800}" dt="2022-04-27T03:43:42.990" v="322" actId="1076"/>
          <ac:spMkLst>
            <pc:docMk/>
            <pc:sldMk cId="4286932700" sldId="297"/>
            <ac:spMk id="4" creationId="{75AE6283-CEE7-3CCA-CA8F-29963D090224}"/>
          </ac:spMkLst>
        </pc:spChg>
        <pc:picChg chg="add mod">
          <ac:chgData name="Thompson, Heath (thom2197@vandals.uidaho.edu)" userId="S::thom2197@vandals.uidaho.edu::ef519a0d-1bd4-49b5-a6ee-640a083e333c" providerId="AD" clId="Web-{A3BDCCE8-BBC5-9029-AE6B-BB1BE42BC800}" dt="2022-04-27T03:41:36.959" v="228" actId="1076"/>
          <ac:picMkLst>
            <pc:docMk/>
            <pc:sldMk cId="4286932700" sldId="297"/>
            <ac:picMk id="3" creationId="{D9E1F207-2F83-9B52-DFED-6675ECFAF396}"/>
          </ac:picMkLst>
        </pc:picChg>
        <pc:picChg chg="del">
          <ac:chgData name="Thompson, Heath (thom2197@vandals.uidaho.edu)" userId="S::thom2197@vandals.uidaho.edu::ef519a0d-1bd4-49b5-a6ee-640a083e333c" providerId="AD" clId="Web-{A3BDCCE8-BBC5-9029-AE6B-BB1BE42BC800}" dt="2022-04-27T03:37:34.849" v="96"/>
          <ac:picMkLst>
            <pc:docMk/>
            <pc:sldMk cId="4286932700" sldId="297"/>
            <ac:picMk id="11" creationId="{FF056B22-4347-7CEF-CF97-A3630A7C5ACF}"/>
          </ac:picMkLst>
        </pc:picChg>
        <pc:picChg chg="del">
          <ac:chgData name="Thompson, Heath (thom2197@vandals.uidaho.edu)" userId="S::thom2197@vandals.uidaho.edu::ef519a0d-1bd4-49b5-a6ee-640a083e333c" providerId="AD" clId="Web-{A3BDCCE8-BBC5-9029-AE6B-BB1BE42BC800}" dt="2022-04-27T03:37:33.568" v="95"/>
          <ac:picMkLst>
            <pc:docMk/>
            <pc:sldMk cId="4286932700" sldId="297"/>
            <ac:picMk id="12" creationId="{929A0755-7C14-0FB0-52C5-D628A3A45ABA}"/>
          </ac:picMkLst>
        </pc:picChg>
      </pc:sldChg>
    </pc:docChg>
  </pc:docChgLst>
</pc:chgInfo>
</file>

<file path=ppt/comments/modernComment_106_51D97439.xml><?xml version="1.0" encoding="utf-8"?>
<p188:cmLst xmlns:a="http://schemas.openxmlformats.org/drawingml/2006/main" xmlns:r="http://schemas.openxmlformats.org/officeDocument/2006/relationships" xmlns:p188="http://schemas.microsoft.com/office/powerpoint/2018/8/main">
  <p188:cm id="{90FC1DD9-D925-4083-99BD-141D9BFDED89}" authorId="{BACCE696-0419-FB13-C468-3D018D3FDEAB}" created="2022-03-31T17:41:32.934">
    <ac:deMkLst xmlns:ac="http://schemas.microsoft.com/office/drawing/2013/main/command">
      <pc:docMk xmlns:pc="http://schemas.microsoft.com/office/powerpoint/2013/main/command"/>
      <pc:sldMk xmlns:pc="http://schemas.microsoft.com/office/powerpoint/2013/main/command" cId="1373205561" sldId="262"/>
      <ac:spMk id="8" creationId="{5383BDE9-01EF-9847-998D-A488333FD81C}"/>
    </ac:deMkLst>
    <p188:txBody>
      <a:bodyPr/>
      <a:lstStyle/>
      <a:p>
        <a:r>
          <a:rPr lang="en-US"/>
          <a:t>Survey of metadata conventions, standards A standard of metadata named PREMIS (PREservation Metadata: Implementation Strategies) [2] is introduced in the structure of the dataset to describe some relations in the case of crime incidents, using specific codes for each case. The PREMIS data model consists of four interrelated entities, object, event, agent, and rights. The codes listed in the data table seem related to the condition of the recorded cases. In addition, the data table also used some other codes of different standards including ‘Crm Cd’, ‘Mocodes’, and ‘Weapon Used Cd’ to describe the detail in a precise way. A reference book of Mocodes can be found as an attachment on the website in which the dataset of Crime Data from Los Angeles was uploaded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29.04.2022</a:t>
            </a:fld>
            <a:endParaRPr lang="ru-RU">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29.04.2022</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err="1"/>
              <a:t>Образец</a:t>
            </a:r>
            <a:r>
              <a:rPr lang="en-US"/>
              <a:t> </a:t>
            </a:r>
            <a:r>
              <a:rPr lang="en-US" err="1"/>
              <a:t>текста</a:t>
            </a:r>
            <a:endParaRPr lang="en-US"/>
          </a:p>
          <a:p>
            <a:pPr lvl="1"/>
            <a:r>
              <a:rPr lang="en-US" err="1"/>
              <a:t>Второй</a:t>
            </a:r>
            <a:r>
              <a:rPr lang="en-US"/>
              <a:t> </a:t>
            </a:r>
            <a:r>
              <a:rPr lang="en-US" err="1"/>
              <a:t>уровень</a:t>
            </a:r>
            <a:endParaRPr lang="en-US"/>
          </a:p>
          <a:p>
            <a:pPr lvl="2"/>
            <a:r>
              <a:rPr lang="en-US" err="1"/>
              <a:t>Третий</a:t>
            </a:r>
            <a:r>
              <a:rPr lang="en-US"/>
              <a:t> </a:t>
            </a:r>
            <a:r>
              <a:rPr lang="en-US" err="1"/>
              <a:t>уровень</a:t>
            </a:r>
            <a:endParaRPr lang="en-US"/>
          </a:p>
          <a:p>
            <a:pPr lvl="3"/>
            <a:r>
              <a:rPr lang="en-US" err="1"/>
              <a:t>Четвертый</a:t>
            </a:r>
            <a:r>
              <a:rPr lang="en-US"/>
              <a:t> </a:t>
            </a:r>
            <a:r>
              <a:rPr lang="en-US" err="1"/>
              <a:t>уровень</a:t>
            </a:r>
            <a:endParaRPr lang="en-US"/>
          </a:p>
          <a:p>
            <a:pPr lvl="4"/>
            <a:r>
              <a:rPr lang="en-US" err="1"/>
              <a:t>Пятый</a:t>
            </a:r>
            <a:r>
              <a:rPr lang="en-US"/>
              <a:t> </a:t>
            </a:r>
            <a:r>
              <a:rPr lang="en-US" err="1"/>
              <a:t>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Need to compare this with age to answer Q2</a:t>
            </a:r>
          </a:p>
        </p:txBody>
      </p:sp>
      <p:sp>
        <p:nvSpPr>
          <p:cNvPr id="4" name="Slide Number Placeholder 3"/>
          <p:cNvSpPr>
            <a:spLocks noGrp="1"/>
          </p:cNvSpPr>
          <p:nvPr>
            <p:ph type="sldNum" sz="quarter" idx="5"/>
          </p:nvPr>
        </p:nvSpPr>
        <p:spPr/>
        <p:txBody>
          <a:bodyPr/>
          <a:lstStyle/>
          <a:p>
            <a:fld id="{013FC40D-6FB9-1648-B027-EAD4E7DC4F2C}" type="slidenum">
              <a:rPr lang="ru-RU" smtClean="0"/>
              <a:pPr/>
              <a:t>5</a:t>
            </a:fld>
            <a:endParaRPr lang="ru-RU"/>
          </a:p>
        </p:txBody>
      </p:sp>
    </p:spTree>
    <p:extLst>
      <p:ext uri="{BB962C8B-B14F-4D97-AF65-F5344CB8AC3E}">
        <p14:creationId xmlns:p14="http://schemas.microsoft.com/office/powerpoint/2010/main" val="184855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chivo Regular"/>
              </a:rPr>
              <a:t>Provide a description of the choice of tools/ methods used or a description of any code or scripts written, and describe how your results were stored and managed</a:t>
            </a:r>
          </a:p>
        </p:txBody>
      </p:sp>
      <p:sp>
        <p:nvSpPr>
          <p:cNvPr id="4" name="Slide Number Placeholder 3"/>
          <p:cNvSpPr>
            <a:spLocks noGrp="1"/>
          </p:cNvSpPr>
          <p:nvPr>
            <p:ph type="sldNum" sz="quarter" idx="5"/>
          </p:nvPr>
        </p:nvSpPr>
        <p:spPr/>
        <p:txBody>
          <a:bodyPr/>
          <a:lstStyle/>
          <a:p>
            <a:fld id="{013FC40D-6FB9-1648-B027-EAD4E7DC4F2C}" type="slidenum">
              <a:rPr lang="ru-RU" smtClean="0"/>
              <a:pPr/>
              <a:t>7</a:t>
            </a:fld>
            <a:endParaRPr lang="ru-RU"/>
          </a:p>
        </p:txBody>
      </p:sp>
    </p:spTree>
    <p:extLst>
      <p:ext uri="{BB962C8B-B14F-4D97-AF65-F5344CB8AC3E}">
        <p14:creationId xmlns:p14="http://schemas.microsoft.com/office/powerpoint/2010/main" val="23886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chivo Regular"/>
              </a:rPr>
              <a:t>Provide a description of the choice of tools/ methods used or a description of any code or scripts written, and describe how your results were stored and managed</a:t>
            </a:r>
          </a:p>
        </p:txBody>
      </p:sp>
      <p:sp>
        <p:nvSpPr>
          <p:cNvPr id="4" name="Slide Number Placeholder 3"/>
          <p:cNvSpPr>
            <a:spLocks noGrp="1"/>
          </p:cNvSpPr>
          <p:nvPr>
            <p:ph type="sldNum" sz="quarter" idx="5"/>
          </p:nvPr>
        </p:nvSpPr>
        <p:spPr/>
        <p:txBody>
          <a:bodyPr/>
          <a:lstStyle/>
          <a:p>
            <a:fld id="{013FC40D-6FB9-1648-B027-EAD4E7DC4F2C}" type="slidenum">
              <a:rPr lang="ru-RU" smtClean="0"/>
              <a:pPr/>
              <a:t>8</a:t>
            </a:fld>
            <a:endParaRPr lang="ru-RU"/>
          </a:p>
        </p:txBody>
      </p:sp>
    </p:spTree>
    <p:extLst>
      <p:ext uri="{BB962C8B-B14F-4D97-AF65-F5344CB8AC3E}">
        <p14:creationId xmlns:p14="http://schemas.microsoft.com/office/powerpoint/2010/main" val="2380760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stretch>
            <a:fillRect/>
          </a:stretch>
        </p:blipFill>
        <p:spPr>
          <a:xfrm>
            <a:off x="2940870" y="4496594"/>
            <a:ext cx="3851324" cy="4239228"/>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a:t>
            </a:r>
            <a:endParaRPr lang="en-US">
              <a:effectLst/>
              <a:latin typeface="Helvetica" charset="0"/>
            </a:endParaRPr>
          </a:p>
          <a:p>
            <a:endParaRPr lang="en-US">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endParaRPr lang="en-US">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endParaRPr lang="en-US">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endParaRPr lang="en-US">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endParaRPr lang="en-US">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r>
              <a:rPr lang="en-US">
                <a:effectLst/>
                <a:latin typeface="Helvetica" charset="0"/>
              </a:rPr>
              <a: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a:t>
            </a:r>
            <a:endParaRPr lang="en-US">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volorit</a:t>
            </a:r>
            <a:r>
              <a:rPr lang="en-US"/>
              <a:t> </a:t>
            </a:r>
            <a:r>
              <a:rPr lang="en-US" err="1"/>
              <a:t>iorem</a:t>
            </a:r>
            <a:r>
              <a:rPr lang="en-US"/>
              <a:t>. Bea </a:t>
            </a:r>
            <a:r>
              <a:rPr lang="en-US" err="1"/>
              <a:t>cus</a:t>
            </a:r>
            <a:r>
              <a:rPr lang="en-US"/>
              <a:t> </a:t>
            </a:r>
            <a:r>
              <a:rPr lang="en-US" err="1"/>
              <a:t>eatis</a:t>
            </a:r>
            <a:r>
              <a:rPr lang="en-US"/>
              <a:t> </a:t>
            </a:r>
            <a:r>
              <a:rPr lang="en-US" err="1"/>
              <a:t>aut</a:t>
            </a:r>
            <a:r>
              <a:rPr lang="en-US"/>
              <a:t> </a:t>
            </a:r>
            <a:r>
              <a:rPr lang="en-US" err="1"/>
              <a:t>accus</a:t>
            </a:r>
            <a:r>
              <a:rPr lang="en-US"/>
              <a:t>, ne </a:t>
            </a:r>
            <a:r>
              <a:rPr lang="en-US" err="1"/>
              <a:t>molenda</a:t>
            </a:r>
            <a:r>
              <a:rPr lang="en-US"/>
              <a:t> </a:t>
            </a:r>
            <a:r>
              <a:rPr lang="en-US" err="1"/>
              <a:t>invelit</a:t>
            </a:r>
            <a:r>
              <a:rPr lang="en-US"/>
              <a:t> </a:t>
            </a:r>
            <a:r>
              <a:rPr lang="en-US" err="1"/>
              <a:t>iurepudae</a:t>
            </a:r>
            <a:r>
              <a:rPr lang="en-US"/>
              <a:t> </a:t>
            </a:r>
            <a:r>
              <a:rPr lang="en-US" err="1"/>
              <a:t>maximin</a:t>
            </a:r>
            <a:r>
              <a:rPr lang="en-US"/>
              <a:t> </a:t>
            </a:r>
            <a:r>
              <a:rPr lang="en-US" err="1"/>
              <a:t>imagnate</a:t>
            </a:r>
            <a:r>
              <a:rPr lang="en-US"/>
              <a:t> </a:t>
            </a:r>
            <a:r>
              <a:rPr lang="en-US" err="1"/>
              <a:t>officima</a:t>
            </a:r>
            <a:r>
              <a:rPr lang="en-US"/>
              <a:t> </a:t>
            </a:r>
            <a:r>
              <a:rPr lang="en-US" err="1"/>
              <a:t>corruptas</a:t>
            </a:r>
            <a:r>
              <a:rPr lang="en-US"/>
              <a:t> </a:t>
            </a:r>
            <a:r>
              <a:rPr lang="en-US" err="1"/>
              <a:t>simoditam</a:t>
            </a:r>
            <a:r>
              <a:rPr lang="en-US"/>
              <a:t> </a:t>
            </a:r>
            <a:r>
              <a:rPr lang="en-US" err="1"/>
              <a:t>repersp</a:t>
            </a:r>
            <a:r>
              <a:rPr lang="en-US"/>
              <a:t> </a:t>
            </a:r>
            <a:r>
              <a:rPr lang="en-US" err="1"/>
              <a:t>erumenimi</a:t>
            </a:r>
            <a:r>
              <a:rPr lang="en-US"/>
              <a:t>, </a:t>
            </a:r>
            <a:r>
              <a:rPr lang="en-US" err="1"/>
              <a:t>sitate</a:t>
            </a:r>
            <a:r>
              <a:rPr lang="en-US"/>
              <a:t> </a:t>
            </a:r>
            <a:r>
              <a:rPr lang="en-US" err="1"/>
              <a:t>vel</a:t>
            </a:r>
            <a:r>
              <a:rPr lang="en-US"/>
              <a:t> </a:t>
            </a:r>
            <a:r>
              <a:rPr lang="en-US" err="1"/>
              <a:t>maio</a:t>
            </a:r>
            <a:r>
              <a:rPr lang="en-US"/>
              <a:t>. </a:t>
            </a:r>
            <a:r>
              <a:rPr lang="en-US" err="1"/>
              <a:t>Incias</a:t>
            </a:r>
            <a:r>
              <a:rPr lang="en-US"/>
              <a:t> et </a:t>
            </a:r>
            <a:r>
              <a:rPr lang="en-US" err="1"/>
              <a:t>volupta</a:t>
            </a:r>
            <a:r>
              <a:rPr lang="en-US"/>
              <a:t> </a:t>
            </a:r>
            <a:r>
              <a:rPr lang="en-US" err="1"/>
              <a:t>ecestet</a:t>
            </a:r>
            <a:r>
              <a:rPr lang="en-US"/>
              <a:t>, </a:t>
            </a:r>
            <a:r>
              <a:rPr lang="en-US" err="1"/>
              <a:t>aut</a:t>
            </a:r>
            <a:r>
              <a:rPr lang="en-US"/>
              <a:t> </a:t>
            </a:r>
            <a:r>
              <a:rPr lang="en-US" err="1"/>
              <a:t>eum</a:t>
            </a:r>
            <a:r>
              <a:rPr lang="en-US"/>
              <a:t> am </a:t>
            </a:r>
            <a:r>
              <a:rPr lang="en-US" err="1"/>
              <a:t>ipic</a:t>
            </a:r>
            <a:r>
              <a:rPr lang="en-US"/>
              <a:t> tempore </a:t>
            </a:r>
            <a:r>
              <a:rPr lang="en-US" err="1"/>
              <a:t>explandam</a:t>
            </a:r>
            <a:r>
              <a:rPr lang="en-US"/>
              <a:t>. </a:t>
            </a:r>
          </a:p>
        </p:txBody>
      </p:sp>
    </p:spTree>
    <p:extLst>
      <p:ext uri="{BB962C8B-B14F-4D97-AF65-F5344CB8AC3E}">
        <p14:creationId xmlns:p14="http://schemas.microsoft.com/office/powerpoint/2010/main" val="13902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a:t>CLICK TO EDIT SUBHEAD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a:t>CLICK TO EDIT SUBHEAD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a:t>CLICK TO EDIT SUBHEAD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a:t>CLICK TO EDIT SUBHEAD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a:stretch>
            <a:fillRect/>
          </a:stretch>
        </p:blipFill>
        <p:spPr>
          <a:xfrm>
            <a:off x="2903762" y="4489815"/>
            <a:ext cx="3918523" cy="4313195"/>
          </a:xfrm>
          <a:prstGeom prst="rect">
            <a:avLst/>
          </a:prstGeom>
        </p:spPr>
      </p:pic>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Or, drag a photo on to this box.</a:t>
            </a:r>
            <a:br>
              <a:rPr lang="en-US"/>
            </a:br>
            <a:r>
              <a:rPr lang="en-US"/>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a:t>
            </a:r>
            <a:br>
              <a:rPr lang="en-US"/>
            </a:br>
            <a:r>
              <a:rPr lang="en-US"/>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a:t>
            </a:r>
            <a:br>
              <a:rPr lang="en-US"/>
            </a:br>
            <a:r>
              <a:rPr lang="en-US"/>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a:t>
            </a:r>
            <a:br>
              <a:rPr lang="en-US"/>
            </a:br>
            <a:r>
              <a:rPr lang="en-US"/>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a:t>
            </a:r>
            <a:br>
              <a:rPr lang="en-US"/>
            </a:br>
            <a:r>
              <a:rPr lang="en-US"/>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a:t>Click to edit Headline</a:t>
            </a:r>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SUBHEAD</a:t>
            </a:r>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Or, drag your photo on to this box. </a:t>
            </a:r>
            <a:br>
              <a:rPr lang="en-US"/>
            </a:br>
            <a:r>
              <a:rPr lang="en-US"/>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a:t>Click to add text</a:t>
            </a:r>
            <a:endParaRPr lang="ru-RU"/>
          </a:p>
        </p:txBody>
      </p:sp>
      <p:pic>
        <p:nvPicPr>
          <p:cNvPr id="17" name="Picture 16"/>
          <p:cNvPicPr>
            <a:picLocks noChangeAspect="1"/>
          </p:cNvPicPr>
          <p:nvPr userDrawn="1"/>
        </p:nvPicPr>
        <p:blipFill>
          <a:blip r:embed="rId2"/>
          <a:stretch>
            <a:fillRect/>
          </a:stretch>
        </p:blipFill>
        <p:spPr>
          <a:xfrm>
            <a:off x="10176570" y="2826346"/>
            <a:ext cx="4032448" cy="44385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3353594" y="4725194"/>
            <a:ext cx="3918523" cy="4313195"/>
          </a:xfrm>
          <a:prstGeom prst="rect">
            <a:avLst/>
          </a:prstGeom>
        </p:spPr>
      </p:pic>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10233533" y="2926599"/>
            <a:ext cx="3918523" cy="4313195"/>
          </a:xfrm>
          <a:prstGeom prst="rect">
            <a:avLst/>
          </a:prstGeom>
        </p:spPr>
      </p:pic>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a:t>CLICK TO EDIT TITLE</a:t>
            </a:r>
            <a:endParaRPr lang="ru-RU"/>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a:t>CLICK TO EDIT SUBTITLE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3324089" y="4639497"/>
            <a:ext cx="4032448" cy="4438594"/>
          </a:xfrm>
          <a:prstGeom prst="rect">
            <a:avLst/>
          </a:prstGeom>
        </p:spPr>
      </p:pic>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a:t>Click icon to add photo.</a:t>
            </a:r>
            <a:br>
              <a:rPr lang="en-US"/>
            </a:br>
            <a:r>
              <a:rPr lang="en-US"/>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pic>
        <p:nvPicPr>
          <p:cNvPr id="6" name="Picture 5"/>
          <p:cNvPicPr>
            <a:picLocks noChangeAspect="1"/>
          </p:cNvPicPr>
          <p:nvPr userDrawn="1"/>
        </p:nvPicPr>
        <p:blipFill>
          <a:blip r:embed="rId2"/>
          <a:stretch>
            <a:fillRect/>
          </a:stretch>
        </p:blipFill>
        <p:spPr>
          <a:xfrm>
            <a:off x="3324089" y="4639497"/>
            <a:ext cx="4032448" cy="44385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a:t>CLICK TO EDIT TITLE</a:t>
            </a:r>
            <a:endParaRPr lang="ru-RU"/>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a:t>CLICK TO EDIT SUBTITLE</a:t>
            </a:r>
          </a:p>
        </p:txBody>
      </p:sp>
      <p:pic>
        <p:nvPicPr>
          <p:cNvPr id="17" name="Picture 16"/>
          <p:cNvPicPr>
            <a:picLocks noChangeAspect="1"/>
          </p:cNvPicPr>
          <p:nvPr userDrawn="1"/>
        </p:nvPicPr>
        <p:blipFill>
          <a:blip r:embed="rId2"/>
          <a:stretch>
            <a:fillRect/>
          </a:stretch>
        </p:blipFill>
        <p:spPr>
          <a:xfrm>
            <a:off x="10176570" y="2826346"/>
            <a:ext cx="4032448" cy="44385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volorit</a:t>
            </a:r>
            <a:r>
              <a:rPr lang="en-US"/>
              <a:t> </a:t>
            </a:r>
            <a:r>
              <a:rPr lang="en-US" err="1"/>
              <a:t>iorem</a:t>
            </a:r>
            <a:r>
              <a:rPr lang="en-US"/>
              <a:t>. Bea </a:t>
            </a:r>
            <a:r>
              <a:rPr lang="en-US" err="1"/>
              <a:t>cus</a:t>
            </a:r>
            <a:r>
              <a:rPr lang="en-US"/>
              <a:t> </a:t>
            </a:r>
            <a:r>
              <a:rPr lang="en-US" err="1"/>
              <a:t>eatis</a:t>
            </a:r>
            <a:r>
              <a:rPr lang="en-US"/>
              <a:t> </a:t>
            </a:r>
            <a:r>
              <a:rPr lang="en-US" err="1"/>
              <a:t>aut</a:t>
            </a:r>
            <a:r>
              <a:rPr lang="en-US"/>
              <a:t> </a:t>
            </a:r>
            <a:r>
              <a:rPr lang="en-US" err="1"/>
              <a:t>accus</a:t>
            </a:r>
            <a:r>
              <a:rPr lang="en-US"/>
              <a:t>, ne </a:t>
            </a:r>
            <a:r>
              <a:rPr lang="en-US" err="1"/>
              <a:t>molenda</a:t>
            </a:r>
            <a:r>
              <a:rPr lang="en-US"/>
              <a:t> </a:t>
            </a:r>
            <a:r>
              <a:rPr lang="en-US" err="1"/>
              <a:t>invelit</a:t>
            </a:r>
            <a:r>
              <a:rPr lang="en-US"/>
              <a:t> </a:t>
            </a:r>
            <a:r>
              <a:rPr lang="en-US" err="1"/>
              <a:t>iurepudae</a:t>
            </a:r>
            <a:r>
              <a:rPr lang="en-US"/>
              <a:t> </a:t>
            </a:r>
            <a:r>
              <a:rPr lang="en-US" err="1"/>
              <a:t>maximin</a:t>
            </a:r>
            <a:r>
              <a:rPr lang="en-US"/>
              <a:t> </a:t>
            </a:r>
            <a:r>
              <a:rPr lang="en-US" err="1"/>
              <a:t>imagnate</a:t>
            </a:r>
            <a:r>
              <a:rPr lang="en-US"/>
              <a:t> </a:t>
            </a:r>
            <a:r>
              <a:rPr lang="en-US" err="1"/>
              <a:t>officima</a:t>
            </a:r>
            <a:r>
              <a:rPr lang="en-US"/>
              <a:t> </a:t>
            </a:r>
            <a:r>
              <a:rPr lang="en-US" err="1"/>
              <a:t>corruptas</a:t>
            </a:r>
            <a:r>
              <a:rPr lang="en-US"/>
              <a:t> </a:t>
            </a:r>
            <a:r>
              <a:rPr lang="en-US" err="1"/>
              <a:t>simoditam</a:t>
            </a:r>
            <a:r>
              <a:rPr lang="en-US"/>
              <a:t> </a:t>
            </a:r>
            <a:r>
              <a:rPr lang="en-US" err="1"/>
              <a:t>repersp</a:t>
            </a:r>
            <a:r>
              <a:rPr lang="en-US"/>
              <a:t> </a:t>
            </a:r>
            <a:r>
              <a:rPr lang="en-US" err="1"/>
              <a:t>erumenimi</a:t>
            </a:r>
            <a:r>
              <a:rPr lang="en-US"/>
              <a:t>, </a:t>
            </a:r>
            <a:r>
              <a:rPr lang="en-US" err="1"/>
              <a:t>sitate</a:t>
            </a:r>
            <a:r>
              <a:rPr lang="en-US"/>
              <a:t> </a:t>
            </a:r>
            <a:r>
              <a:rPr lang="en-US" err="1"/>
              <a:t>vel</a:t>
            </a:r>
            <a:r>
              <a:rPr lang="en-US"/>
              <a:t> </a:t>
            </a:r>
            <a:r>
              <a:rPr lang="en-US" err="1"/>
              <a:t>maio</a:t>
            </a:r>
            <a:r>
              <a:rPr lang="en-US"/>
              <a:t>. </a:t>
            </a:r>
            <a:r>
              <a:rPr lang="en-US" err="1"/>
              <a:t>Incias</a:t>
            </a:r>
            <a:r>
              <a:rPr lang="en-US"/>
              <a:t> et </a:t>
            </a:r>
            <a:r>
              <a:rPr lang="en-US" err="1"/>
              <a:t>volupta</a:t>
            </a:r>
            <a:r>
              <a:rPr lang="en-US"/>
              <a:t> </a:t>
            </a:r>
            <a:r>
              <a:rPr lang="en-US" err="1"/>
              <a:t>ecestet</a:t>
            </a:r>
            <a:r>
              <a:rPr lang="en-US"/>
              <a:t>, </a:t>
            </a:r>
            <a:r>
              <a:rPr lang="en-US" err="1"/>
              <a:t>aut</a:t>
            </a:r>
            <a:r>
              <a:rPr lang="en-US"/>
              <a:t> </a:t>
            </a:r>
            <a:r>
              <a:rPr lang="en-US" err="1"/>
              <a:t>eum</a:t>
            </a:r>
            <a:r>
              <a:rPr lang="en-US"/>
              <a:t> am </a:t>
            </a:r>
            <a:r>
              <a:rPr lang="en-US" err="1"/>
              <a:t>ipic</a:t>
            </a:r>
            <a:r>
              <a:rPr lang="en-US"/>
              <a:t> tempore </a:t>
            </a:r>
            <a:r>
              <a:rPr lang="en-US" err="1"/>
              <a:t>explandam</a:t>
            </a:r>
            <a:r>
              <a:rPr lang="en-US"/>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suntiusdae</a:t>
            </a:r>
            <a:r>
              <a:rPr lang="en-US"/>
              <a:t> </a:t>
            </a:r>
            <a:r>
              <a:rPr lang="en-US" err="1"/>
              <a:t>nihicidem</a:t>
            </a:r>
            <a:r>
              <a:rPr lang="en-US"/>
              <a:t> rem. Bea </a:t>
            </a:r>
            <a:r>
              <a:rPr lang="en-US" err="1"/>
              <a:t>cus</a:t>
            </a:r>
            <a:r>
              <a:rPr lang="en-US"/>
              <a:t> </a:t>
            </a:r>
            <a:r>
              <a:rPr lang="en-US" err="1"/>
              <a:t>eatis</a:t>
            </a:r>
            <a:r>
              <a:rPr lang="en-US"/>
              <a:t> </a:t>
            </a:r>
            <a:r>
              <a:rPr lang="en-US" err="1"/>
              <a:t>aut</a:t>
            </a:r>
            <a:r>
              <a:rPr lang="en-US"/>
              <a:t> </a:t>
            </a:r>
            <a:r>
              <a:rPr lang="en-US" err="1"/>
              <a:t>accus</a:t>
            </a:r>
            <a:r>
              <a:rPr lang="en-US"/>
              <a:t>, ne </a:t>
            </a:r>
            <a:r>
              <a:rPr lang="en-US" err="1"/>
              <a:t>molenda</a:t>
            </a:r>
            <a:r>
              <a:rPr lang="en-US"/>
              <a:t> </a:t>
            </a:r>
            <a:r>
              <a:rPr lang="en-US" err="1"/>
              <a:t>invelit</a:t>
            </a:r>
            <a:r>
              <a:rPr lang="en-US"/>
              <a:t> </a:t>
            </a:r>
            <a:r>
              <a:rPr lang="en-US" err="1"/>
              <a:t>iurepudae</a:t>
            </a:r>
            <a:r>
              <a:rPr lang="en-US"/>
              <a:t> </a:t>
            </a:r>
            <a:r>
              <a:rPr lang="en-US" err="1"/>
              <a:t>maximin</a:t>
            </a:r>
            <a:r>
              <a:rPr lang="en-US"/>
              <a:t> </a:t>
            </a:r>
            <a:r>
              <a:rPr lang="en-US" err="1"/>
              <a:t>imagnate</a:t>
            </a:r>
            <a:r>
              <a:rPr lang="en-US"/>
              <a:t> </a:t>
            </a:r>
            <a:r>
              <a:rPr lang="en-US" err="1"/>
              <a:t>officima</a:t>
            </a:r>
            <a:r>
              <a:rPr lang="en-US"/>
              <a:t> </a:t>
            </a:r>
            <a:r>
              <a:rPr lang="en-US" err="1"/>
              <a:t>corruptas</a:t>
            </a:r>
            <a:r>
              <a:rPr lang="en-US"/>
              <a:t> </a:t>
            </a:r>
            <a:r>
              <a:rPr lang="en-US" err="1"/>
              <a:t>simoditam</a:t>
            </a:r>
            <a:r>
              <a:rPr lang="en-US"/>
              <a:t> </a:t>
            </a:r>
            <a:r>
              <a:rPr lang="en-US" err="1"/>
              <a:t>repersp</a:t>
            </a:r>
            <a:r>
              <a:rPr lang="en-US"/>
              <a:t> </a:t>
            </a:r>
            <a:r>
              <a:rPr lang="en-US" err="1"/>
              <a:t>erumenimi</a:t>
            </a:r>
            <a:r>
              <a:rPr lang="en-US"/>
              <a:t>, </a:t>
            </a:r>
            <a:r>
              <a:rPr lang="en-US" err="1"/>
              <a:t>sitate</a:t>
            </a:r>
            <a:r>
              <a:rPr lang="en-US"/>
              <a:t> </a:t>
            </a:r>
            <a:r>
              <a:rPr lang="en-US" err="1"/>
              <a:t>vel</a:t>
            </a:r>
            <a:r>
              <a:rPr lang="en-US"/>
              <a:t> </a:t>
            </a:r>
            <a:r>
              <a:rPr lang="en-US" err="1"/>
              <a:t>maio</a:t>
            </a:r>
            <a:r>
              <a:rPr lang="en-US"/>
              <a:t>. </a:t>
            </a:r>
            <a:r>
              <a:rPr lang="en-US" err="1"/>
              <a:t>Incias</a:t>
            </a:r>
            <a:r>
              <a:rPr lang="en-US"/>
              <a:t> et </a:t>
            </a:r>
            <a:r>
              <a:rPr lang="en-US" err="1"/>
              <a:t>volupta</a:t>
            </a:r>
            <a:r>
              <a:rPr lang="en-US"/>
              <a:t> </a:t>
            </a:r>
            <a:r>
              <a:rPr lang="en-US" err="1"/>
              <a:t>ecestet</a:t>
            </a:r>
            <a:r>
              <a:rPr lang="en-US"/>
              <a:t>, </a:t>
            </a:r>
            <a:r>
              <a:rPr lang="en-US" err="1"/>
              <a:t>aut</a:t>
            </a:r>
            <a:r>
              <a:rPr lang="en-US"/>
              <a:t> </a:t>
            </a:r>
            <a:r>
              <a:rPr lang="en-US" err="1"/>
              <a:t>eum</a:t>
            </a:r>
            <a:r>
              <a:rPr lang="en-US"/>
              <a:t> am </a:t>
            </a:r>
            <a:r>
              <a:rPr lang="en-US" err="1"/>
              <a:t>ipic</a:t>
            </a:r>
            <a:r>
              <a:rPr lang="en-US"/>
              <a:t> tempore </a:t>
            </a:r>
            <a:r>
              <a:rPr lang="en-US" err="1"/>
              <a:t>explandam</a:t>
            </a:r>
            <a:r>
              <a:rPr lang="en-US"/>
              <a:t> arum </a:t>
            </a:r>
            <a:r>
              <a:rPr lang="en-US" err="1"/>
              <a:t>sapicimus</a:t>
            </a:r>
            <a:r>
              <a:rPr lang="en-US"/>
              <a:t> </a:t>
            </a:r>
            <a:r>
              <a:rPr lang="en-US" err="1"/>
              <a:t>apidi</a:t>
            </a:r>
            <a:r>
              <a:rPr lang="en-US"/>
              <a:t> </a:t>
            </a:r>
            <a:r>
              <a:rPr lang="en-US" err="1"/>
              <a:t>occates</a:t>
            </a:r>
            <a:r>
              <a:rPr lang="en-US"/>
              <a:t> quae ne </a:t>
            </a:r>
            <a:r>
              <a:rPr lang="en-US" err="1"/>
              <a:t>porem</a:t>
            </a:r>
            <a:r>
              <a:rPr lang="en-US"/>
              <a:t> </a:t>
            </a:r>
            <a:r>
              <a:rPr lang="en-US" err="1"/>
              <a:t>quis</a:t>
            </a:r>
            <a:r>
              <a:rPr lang="en-US"/>
              <a:t> sum quae et et </a:t>
            </a:r>
            <a:r>
              <a:rPr lang="en-US" err="1"/>
              <a:t>libus</a:t>
            </a:r>
            <a:r>
              <a:rPr lang="en-US"/>
              <a:t> </a:t>
            </a:r>
            <a:r>
              <a:rPr lang="en-US" err="1"/>
              <a:t>quis</a:t>
            </a:r>
            <a:r>
              <a:rPr lang="en-US"/>
              <a:t> et lit </a:t>
            </a:r>
            <a:r>
              <a:rPr lang="en-US" err="1"/>
              <a:t>repra</a:t>
            </a:r>
            <a:r>
              <a:rPr lang="en-US"/>
              <a:t> </a:t>
            </a:r>
            <a:r>
              <a:rPr lang="en-US" err="1"/>
              <a:t>nat</a:t>
            </a:r>
            <a:r>
              <a:rPr lang="en-US"/>
              <a:t> </a:t>
            </a:r>
            <a:r>
              <a:rPr lang="en-US" err="1"/>
              <a:t>ventios</a:t>
            </a:r>
            <a:r>
              <a:rPr lang="en-US"/>
              <a:t> </a:t>
            </a:r>
            <a:r>
              <a:rPr lang="en-US" err="1"/>
              <a:t>nonsectatio</a:t>
            </a:r>
            <a:r>
              <a:rPr lang="en-US"/>
              <a:t> </a:t>
            </a:r>
            <a:r>
              <a:rPr lang="en-US" err="1"/>
              <a:t>venis</a:t>
            </a:r>
            <a:r>
              <a:rPr lang="en-US"/>
              <a:t> ate non nus.</a:t>
            </a:r>
          </a:p>
        </p:txBody>
      </p:sp>
      <p:sp>
        <p:nvSpPr>
          <p:cNvPr id="5" name="Title 1"/>
          <p:cNvSpPr>
            <a:spLocks noGrp="1"/>
          </p:cNvSpPr>
          <p:nvPr>
            <p:ph type="title" hasCustomPrompt="1"/>
          </p:nvPr>
        </p:nvSpPr>
        <p:spPr>
          <a:xfrm>
            <a:off x="1292454" y="2521471"/>
            <a:ext cx="21032788" cy="1218282"/>
          </a:xfrm>
        </p:spPr>
        <p:txBody>
          <a:bodyPr/>
          <a:lstStyle/>
          <a:p>
            <a:r>
              <a:rPr lang="en-US"/>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 id="2147484349" r:id="rId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data.lacity.org/Public-Safety/Crime-Data-from-2020-to-Present/2nrs-mtv8" TargetMode="External"/><Relationship Id="rId2" Type="http://schemas.microsoft.com/office/2018/10/relationships/comments" Target="../comments/modernComment_106_51D97439.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data.lacity.org/browse?tags=crime" TargetMode="External"/><Relationship Id="rId7" Type="http://schemas.openxmlformats.org/officeDocument/2006/relationships/hyperlink" Target="https://data.lacity.org/browse?tags=crimes" TargetMode="External"/><Relationship Id="rId2" Type="http://schemas.openxmlformats.org/officeDocument/2006/relationships/hyperlink" Target="https://data.lacity.org/browse?tags=lapd" TargetMode="External"/><Relationship Id="rId1" Type="http://schemas.openxmlformats.org/officeDocument/2006/relationships/slideLayout" Target="../slideLayouts/slideLayout14.xml"/><Relationship Id="rId6" Type="http://schemas.openxmlformats.org/officeDocument/2006/relationships/hyperlink" Target="https://data.lacity.org/browse?tags=safe%20city" TargetMode="External"/><Relationship Id="rId5" Type="http://schemas.openxmlformats.org/officeDocument/2006/relationships/hyperlink" Target="https://data.lacity.org/browse?tags=police" TargetMode="External"/><Relationship Id="rId4" Type="http://schemas.openxmlformats.org/officeDocument/2006/relationships/hyperlink" Target="https://data.lacity.org/browse?tags=crime%20da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www.analyticsvidhya.com/blog/2021/06/kmodes-clustering-algorithm-for-categorical-dat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20786" y="3245595"/>
            <a:ext cx="10369152" cy="4039567"/>
          </a:xfrm>
        </p:spPr>
        <p:txBody>
          <a:bodyPr/>
          <a:lstStyle/>
          <a:p>
            <a:r>
              <a:rPr lang="en-US">
                <a:latin typeface="Franklin Gothic Demi"/>
              </a:rPr>
              <a:t>Final presentation – </a:t>
            </a:r>
            <a:br>
              <a:rPr lang="en-US"/>
            </a:br>
            <a:r>
              <a:rPr lang="en-US" sz="6600">
                <a:latin typeface="Franklin Gothic Demi"/>
              </a:rPr>
              <a:t>Crime statistics</a:t>
            </a:r>
            <a:endParaRPr lang="en-US">
              <a:latin typeface="Franklin Gothic Demi"/>
            </a:endParaRPr>
          </a:p>
        </p:txBody>
      </p:sp>
      <p:sp>
        <p:nvSpPr>
          <p:cNvPr id="8" name="Text Placeholder 7"/>
          <p:cNvSpPr>
            <a:spLocks noGrp="1"/>
          </p:cNvSpPr>
          <p:nvPr>
            <p:ph type="body" sz="quarter" idx="10"/>
          </p:nvPr>
        </p:nvSpPr>
        <p:spPr>
          <a:xfrm>
            <a:off x="12183661" y="7573194"/>
            <a:ext cx="10306277" cy="4812253"/>
          </a:xfrm>
        </p:spPr>
        <p:txBody>
          <a:bodyPr lIns="91440" tIns="45720" rIns="91440" bIns="45720" anchor="t"/>
          <a:lstStyle/>
          <a:p>
            <a:r>
              <a:rPr lang="en-US">
                <a:latin typeface="Franklin Gothic Book"/>
              </a:rPr>
              <a:t>Heath </a:t>
            </a:r>
            <a:r>
              <a:rPr lang="en-US" err="1">
                <a:latin typeface="Franklin Gothic Book"/>
              </a:rPr>
              <a:t>THompson</a:t>
            </a:r>
            <a:endParaRPr lang="en-US">
              <a:latin typeface="Franklin Gothic Book"/>
            </a:endParaRPr>
          </a:p>
          <a:p>
            <a:r>
              <a:rPr lang="en-US">
                <a:latin typeface="Franklin Gothic Book"/>
              </a:rPr>
              <a:t>Taylor Townsend</a:t>
            </a:r>
          </a:p>
          <a:p>
            <a:r>
              <a:rPr lang="en-US">
                <a:latin typeface="Franklin Gothic Book"/>
              </a:rPr>
              <a:t>JIYIN Zhang</a:t>
            </a:r>
          </a:p>
          <a:p>
            <a:r>
              <a:rPr lang="en-US">
                <a:latin typeface="Franklin Gothic Book"/>
              </a:rPr>
              <a:t>Scott martin</a:t>
            </a:r>
          </a:p>
          <a:p>
            <a:r>
              <a:rPr lang="en-US">
                <a:latin typeface="Franklin Gothic Book"/>
              </a:rPr>
              <a:t>Dawson Hill</a:t>
            </a:r>
          </a:p>
        </p:txBody>
      </p:sp>
    </p:spTree>
    <p:extLst>
      <p:ext uri="{BB962C8B-B14F-4D97-AF65-F5344CB8AC3E}">
        <p14:creationId xmlns:p14="http://schemas.microsoft.com/office/powerpoint/2010/main" val="10314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A8AD-C235-313E-D6DB-7577CB4513AD}"/>
              </a:ext>
            </a:extLst>
          </p:cNvPr>
          <p:cNvSpPr>
            <a:spLocks noGrp="1"/>
          </p:cNvSpPr>
          <p:nvPr>
            <p:ph type="title"/>
          </p:nvPr>
        </p:nvSpPr>
        <p:spPr>
          <a:xfrm>
            <a:off x="866652" y="728530"/>
            <a:ext cx="21032788" cy="1218282"/>
          </a:xfrm>
        </p:spPr>
        <p:txBody>
          <a:bodyPr/>
          <a:lstStyle/>
          <a:p>
            <a:r>
              <a:rPr lang="en-US" dirty="0">
                <a:latin typeface="Franklin Gothic Demi"/>
              </a:rPr>
              <a:t>Full Analysis ML - Preprocessing</a:t>
            </a:r>
            <a:endParaRPr lang="en-US" dirty="0"/>
          </a:p>
        </p:txBody>
      </p:sp>
      <p:pic>
        <p:nvPicPr>
          <p:cNvPr id="3" name="Picture 3" descr="Graphical user interface, text, application&#10;&#10;Description automatically generated">
            <a:extLst>
              <a:ext uri="{FF2B5EF4-FFF2-40B4-BE49-F238E27FC236}">
                <a16:creationId xmlns:a16="http://schemas.microsoft.com/office/drawing/2014/main" id="{07477564-0416-DA08-8C54-997F64F1B81D}"/>
              </a:ext>
            </a:extLst>
          </p:cNvPr>
          <p:cNvPicPr>
            <a:picLocks noChangeAspect="1"/>
          </p:cNvPicPr>
          <p:nvPr/>
        </p:nvPicPr>
        <p:blipFill rotWithShape="1">
          <a:blip r:embed="rId2"/>
          <a:srcRect l="13713" t="4811" r="308" b="3093"/>
          <a:stretch/>
        </p:blipFill>
        <p:spPr>
          <a:xfrm>
            <a:off x="2953884" y="1736301"/>
            <a:ext cx="12492500" cy="6004700"/>
          </a:xfrm>
          <a:prstGeom prst="rect">
            <a:avLst/>
          </a:prstGeom>
        </p:spPr>
      </p:pic>
      <p:pic>
        <p:nvPicPr>
          <p:cNvPr id="5" name="Picture 4" descr="Text&#10;&#10;Description automatically generated">
            <a:extLst>
              <a:ext uri="{FF2B5EF4-FFF2-40B4-BE49-F238E27FC236}">
                <a16:creationId xmlns:a16="http://schemas.microsoft.com/office/drawing/2014/main" id="{EAF0DF6F-4AD0-EE87-7979-39EDA2B56FCA}"/>
              </a:ext>
            </a:extLst>
          </p:cNvPr>
          <p:cNvPicPr>
            <a:picLocks noChangeAspect="1"/>
          </p:cNvPicPr>
          <p:nvPr/>
        </p:nvPicPr>
        <p:blipFill rotWithShape="1">
          <a:blip r:embed="rId3"/>
          <a:srcRect l="9710" t="4217" r="2295" b="4217"/>
          <a:stretch/>
        </p:blipFill>
        <p:spPr>
          <a:xfrm>
            <a:off x="2945210" y="7737786"/>
            <a:ext cx="19108792" cy="5768212"/>
          </a:xfrm>
          <a:prstGeom prst="rect">
            <a:avLst/>
          </a:prstGeom>
        </p:spPr>
      </p:pic>
    </p:spTree>
    <p:extLst>
      <p:ext uri="{BB962C8B-B14F-4D97-AF65-F5344CB8AC3E}">
        <p14:creationId xmlns:p14="http://schemas.microsoft.com/office/powerpoint/2010/main" val="4254449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A8AD-C235-313E-D6DB-7577CB4513AD}"/>
              </a:ext>
            </a:extLst>
          </p:cNvPr>
          <p:cNvSpPr>
            <a:spLocks noGrp="1"/>
          </p:cNvSpPr>
          <p:nvPr>
            <p:ph type="title"/>
          </p:nvPr>
        </p:nvSpPr>
        <p:spPr>
          <a:xfrm>
            <a:off x="866652" y="728530"/>
            <a:ext cx="21032788" cy="1218282"/>
          </a:xfrm>
        </p:spPr>
        <p:txBody>
          <a:bodyPr/>
          <a:lstStyle/>
          <a:p>
            <a:r>
              <a:rPr lang="en-US" dirty="0">
                <a:latin typeface="Franklin Gothic Demi"/>
              </a:rPr>
              <a:t>FULL ANALYSIS ML – Model</a:t>
            </a:r>
            <a:endParaRPr lang="en-US" dirty="0"/>
          </a:p>
        </p:txBody>
      </p:sp>
      <p:pic>
        <p:nvPicPr>
          <p:cNvPr id="3" name="Picture 4" descr="Text&#10;&#10;Description automatically generated">
            <a:extLst>
              <a:ext uri="{FF2B5EF4-FFF2-40B4-BE49-F238E27FC236}">
                <a16:creationId xmlns:a16="http://schemas.microsoft.com/office/drawing/2014/main" id="{26A96E83-D03A-F6D1-023B-4960BAB930FD}"/>
              </a:ext>
            </a:extLst>
          </p:cNvPr>
          <p:cNvPicPr>
            <a:picLocks noChangeAspect="1"/>
          </p:cNvPicPr>
          <p:nvPr/>
        </p:nvPicPr>
        <p:blipFill rotWithShape="1">
          <a:blip r:embed="rId2"/>
          <a:srcRect l="14716" t="4504" r="1241" b="5856"/>
          <a:stretch/>
        </p:blipFill>
        <p:spPr>
          <a:xfrm>
            <a:off x="1204695" y="1934222"/>
            <a:ext cx="14299383" cy="6026281"/>
          </a:xfrm>
          <a:prstGeom prst="rect">
            <a:avLst/>
          </a:prstGeom>
        </p:spPr>
      </p:pic>
      <p:pic>
        <p:nvPicPr>
          <p:cNvPr id="9" name="Picture 5" descr="Chart, line chart&#10;&#10;Description automatically generated">
            <a:extLst>
              <a:ext uri="{FF2B5EF4-FFF2-40B4-BE49-F238E27FC236}">
                <a16:creationId xmlns:a16="http://schemas.microsoft.com/office/drawing/2014/main" id="{5AB15842-9ABE-F6FD-2CC2-92740CCB891C}"/>
              </a:ext>
            </a:extLst>
          </p:cNvPr>
          <p:cNvPicPr>
            <a:picLocks noChangeAspect="1"/>
          </p:cNvPicPr>
          <p:nvPr/>
        </p:nvPicPr>
        <p:blipFill rotWithShape="1">
          <a:blip r:embed="rId3"/>
          <a:srcRect t="10164" r="8128" b="-328"/>
          <a:stretch/>
        </p:blipFill>
        <p:spPr>
          <a:xfrm>
            <a:off x="12859983" y="3430644"/>
            <a:ext cx="9535392" cy="6941993"/>
          </a:xfrm>
          <a:prstGeom prst="rect">
            <a:avLst/>
          </a:prstGeom>
        </p:spPr>
      </p:pic>
      <p:pic>
        <p:nvPicPr>
          <p:cNvPr id="4" name="Picture 4">
            <a:extLst>
              <a:ext uri="{FF2B5EF4-FFF2-40B4-BE49-F238E27FC236}">
                <a16:creationId xmlns:a16="http://schemas.microsoft.com/office/drawing/2014/main" id="{CE14FE5A-3086-533A-F841-5523C8C3D9DA}"/>
              </a:ext>
            </a:extLst>
          </p:cNvPr>
          <p:cNvPicPr>
            <a:picLocks noChangeAspect="1"/>
          </p:cNvPicPr>
          <p:nvPr/>
        </p:nvPicPr>
        <p:blipFill>
          <a:blip r:embed="rId4"/>
          <a:stretch>
            <a:fillRect/>
          </a:stretch>
        </p:blipFill>
        <p:spPr>
          <a:xfrm>
            <a:off x="1205692" y="7956566"/>
            <a:ext cx="11663524" cy="5332771"/>
          </a:xfrm>
          <a:prstGeom prst="rect">
            <a:avLst/>
          </a:prstGeom>
        </p:spPr>
      </p:pic>
    </p:spTree>
    <p:extLst>
      <p:ext uri="{BB962C8B-B14F-4D97-AF65-F5344CB8AC3E}">
        <p14:creationId xmlns:p14="http://schemas.microsoft.com/office/powerpoint/2010/main" val="1431414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A8AD-C235-313E-D6DB-7577CB4513AD}"/>
              </a:ext>
            </a:extLst>
          </p:cNvPr>
          <p:cNvSpPr>
            <a:spLocks noGrp="1"/>
          </p:cNvSpPr>
          <p:nvPr>
            <p:ph type="title"/>
          </p:nvPr>
        </p:nvSpPr>
        <p:spPr>
          <a:xfrm>
            <a:off x="866652" y="863000"/>
            <a:ext cx="21032788" cy="1218282"/>
          </a:xfrm>
        </p:spPr>
        <p:txBody>
          <a:bodyPr/>
          <a:lstStyle/>
          <a:p>
            <a:r>
              <a:rPr lang="en-US" dirty="0">
                <a:latin typeface="Franklin Gothic Demi"/>
              </a:rPr>
              <a:t>Machine learning – POST ANALYSIS</a:t>
            </a:r>
            <a:endParaRPr lang="en-US" dirty="0"/>
          </a:p>
        </p:txBody>
      </p:sp>
      <p:pic>
        <p:nvPicPr>
          <p:cNvPr id="3" name="Picture 3" descr="Table&#10;&#10;Description automatically generated">
            <a:extLst>
              <a:ext uri="{FF2B5EF4-FFF2-40B4-BE49-F238E27FC236}">
                <a16:creationId xmlns:a16="http://schemas.microsoft.com/office/drawing/2014/main" id="{D9E1F207-2F83-9B52-DFED-6675ECFAF396}"/>
              </a:ext>
            </a:extLst>
          </p:cNvPr>
          <p:cNvPicPr>
            <a:picLocks noChangeAspect="1"/>
          </p:cNvPicPr>
          <p:nvPr/>
        </p:nvPicPr>
        <p:blipFill rotWithShape="1">
          <a:blip r:embed="rId2"/>
          <a:srcRect r="173" b="27578"/>
          <a:stretch/>
        </p:blipFill>
        <p:spPr>
          <a:xfrm>
            <a:off x="9788651" y="5804529"/>
            <a:ext cx="13568674" cy="7597837"/>
          </a:xfrm>
          <a:prstGeom prst="rect">
            <a:avLst/>
          </a:prstGeom>
        </p:spPr>
      </p:pic>
      <p:sp>
        <p:nvSpPr>
          <p:cNvPr id="4" name="TextBox 3">
            <a:extLst>
              <a:ext uri="{FF2B5EF4-FFF2-40B4-BE49-F238E27FC236}">
                <a16:creationId xmlns:a16="http://schemas.microsoft.com/office/drawing/2014/main" id="{75AE6283-CEE7-3CCA-CA8F-29963D090224}"/>
              </a:ext>
            </a:extLst>
          </p:cNvPr>
          <p:cNvSpPr txBox="1"/>
          <p:nvPr/>
        </p:nvSpPr>
        <p:spPr>
          <a:xfrm>
            <a:off x="624357" y="6675016"/>
            <a:ext cx="8705113"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a:t>K-Modes Output:</a:t>
            </a:r>
            <a:endParaRPr lang="en-US" sz="7200" b="1">
              <a:cs typeface="Calibri"/>
            </a:endParaRPr>
          </a:p>
          <a:p>
            <a:r>
              <a:rPr lang="en-US" sz="4400">
                <a:cs typeface="Calibri"/>
              </a:rPr>
              <a:t>- Initialized clusters:</a:t>
            </a:r>
          </a:p>
          <a:p>
            <a:r>
              <a:rPr lang="en-US" sz="4400">
                <a:cs typeface="Calibri"/>
              </a:rPr>
              <a:t>- Each entry assigned a cluster</a:t>
            </a:r>
          </a:p>
          <a:p>
            <a:r>
              <a:rPr lang="en-US" sz="4400">
                <a:cs typeface="Calibri"/>
              </a:rPr>
              <a:t>- Clusters update after each iteration</a:t>
            </a:r>
          </a:p>
        </p:txBody>
      </p:sp>
      <p:pic>
        <p:nvPicPr>
          <p:cNvPr id="5" name="Picture 5">
            <a:extLst>
              <a:ext uri="{FF2B5EF4-FFF2-40B4-BE49-F238E27FC236}">
                <a16:creationId xmlns:a16="http://schemas.microsoft.com/office/drawing/2014/main" id="{6E912BF5-0481-E307-2E52-A0F359669ED4}"/>
              </a:ext>
            </a:extLst>
          </p:cNvPr>
          <p:cNvPicPr>
            <a:picLocks noChangeAspect="1"/>
          </p:cNvPicPr>
          <p:nvPr/>
        </p:nvPicPr>
        <p:blipFill>
          <a:blip r:embed="rId3"/>
          <a:stretch>
            <a:fillRect/>
          </a:stretch>
        </p:blipFill>
        <p:spPr>
          <a:xfrm>
            <a:off x="4858563" y="2585538"/>
            <a:ext cx="15182398" cy="2695692"/>
          </a:xfrm>
          <a:prstGeom prst="rect">
            <a:avLst/>
          </a:prstGeom>
        </p:spPr>
      </p:pic>
    </p:spTree>
    <p:extLst>
      <p:ext uri="{BB962C8B-B14F-4D97-AF65-F5344CB8AC3E}">
        <p14:creationId xmlns:p14="http://schemas.microsoft.com/office/powerpoint/2010/main" val="4286932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A8AD-C235-313E-D6DB-7577CB4513AD}"/>
              </a:ext>
            </a:extLst>
          </p:cNvPr>
          <p:cNvSpPr>
            <a:spLocks noGrp="1"/>
          </p:cNvSpPr>
          <p:nvPr>
            <p:ph type="title"/>
          </p:nvPr>
        </p:nvSpPr>
        <p:spPr>
          <a:xfrm>
            <a:off x="866652" y="863000"/>
            <a:ext cx="21032788" cy="1218282"/>
          </a:xfrm>
        </p:spPr>
        <p:txBody>
          <a:bodyPr/>
          <a:lstStyle/>
          <a:p>
            <a:r>
              <a:rPr lang="en-US" dirty="0">
                <a:latin typeface="Franklin Gothic Demi"/>
              </a:rPr>
              <a:t>Machine learning – POST ANALYSIS</a:t>
            </a:r>
            <a:endParaRPr lang="en-US" dirty="0"/>
          </a:p>
        </p:txBody>
      </p:sp>
      <p:pic>
        <p:nvPicPr>
          <p:cNvPr id="11" name="Picture 11" descr="Chart, bar chart&#10;&#10;Description automatically generated">
            <a:extLst>
              <a:ext uri="{FF2B5EF4-FFF2-40B4-BE49-F238E27FC236}">
                <a16:creationId xmlns:a16="http://schemas.microsoft.com/office/drawing/2014/main" id="{FF056B22-4347-7CEF-CF97-A3630A7C5ACF}"/>
              </a:ext>
            </a:extLst>
          </p:cNvPr>
          <p:cNvPicPr>
            <a:picLocks noChangeAspect="1"/>
          </p:cNvPicPr>
          <p:nvPr/>
        </p:nvPicPr>
        <p:blipFill rotWithShape="1">
          <a:blip r:embed="rId2"/>
          <a:srcRect t="11182" r="9375" b="-639"/>
          <a:stretch/>
        </p:blipFill>
        <p:spPr>
          <a:xfrm>
            <a:off x="12210227" y="4663016"/>
            <a:ext cx="11956204" cy="8871807"/>
          </a:xfrm>
          <a:prstGeom prst="rect">
            <a:avLst/>
          </a:prstGeom>
        </p:spPr>
      </p:pic>
      <p:pic>
        <p:nvPicPr>
          <p:cNvPr id="12" name="Picture 12" descr="Chart, bar chart&#10;&#10;Description automatically generated">
            <a:extLst>
              <a:ext uri="{FF2B5EF4-FFF2-40B4-BE49-F238E27FC236}">
                <a16:creationId xmlns:a16="http://schemas.microsoft.com/office/drawing/2014/main" id="{929A0755-7C14-0FB0-52C5-D628A3A45ABA}"/>
              </a:ext>
            </a:extLst>
          </p:cNvPr>
          <p:cNvPicPr>
            <a:picLocks noChangeAspect="1"/>
          </p:cNvPicPr>
          <p:nvPr/>
        </p:nvPicPr>
        <p:blipFill rotWithShape="1">
          <a:blip r:embed="rId3"/>
          <a:srcRect t="11165" r="9107" b="-243"/>
          <a:stretch/>
        </p:blipFill>
        <p:spPr>
          <a:xfrm>
            <a:off x="511372" y="2466702"/>
            <a:ext cx="11463067" cy="8398743"/>
          </a:xfrm>
          <a:prstGeom prst="rect">
            <a:avLst/>
          </a:prstGeom>
        </p:spPr>
      </p:pic>
    </p:spTree>
    <p:extLst>
      <p:ext uri="{BB962C8B-B14F-4D97-AF65-F5344CB8AC3E}">
        <p14:creationId xmlns:p14="http://schemas.microsoft.com/office/powerpoint/2010/main" val="282860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A8AD-C235-313E-D6DB-7577CB4513AD}"/>
              </a:ext>
            </a:extLst>
          </p:cNvPr>
          <p:cNvSpPr>
            <a:spLocks noGrp="1"/>
          </p:cNvSpPr>
          <p:nvPr>
            <p:ph type="title"/>
          </p:nvPr>
        </p:nvSpPr>
        <p:spPr>
          <a:xfrm>
            <a:off x="866652" y="863000"/>
            <a:ext cx="21032788" cy="1218282"/>
          </a:xfrm>
        </p:spPr>
        <p:txBody>
          <a:bodyPr/>
          <a:lstStyle/>
          <a:p>
            <a:r>
              <a:rPr lang="en-US" dirty="0">
                <a:latin typeface="Franklin Gothic Demi"/>
              </a:rPr>
              <a:t>Machine learning - POST ANALYSIS</a:t>
            </a:r>
            <a:endParaRPr lang="en-US" dirty="0"/>
          </a:p>
        </p:txBody>
      </p:sp>
      <p:pic>
        <p:nvPicPr>
          <p:cNvPr id="9" name="Picture 9" descr="Chart, bar chart&#10;&#10;Description automatically generated">
            <a:extLst>
              <a:ext uri="{FF2B5EF4-FFF2-40B4-BE49-F238E27FC236}">
                <a16:creationId xmlns:a16="http://schemas.microsoft.com/office/drawing/2014/main" id="{12FE8FDF-9B51-9FCA-7048-A659EEA0E230}"/>
              </a:ext>
            </a:extLst>
          </p:cNvPr>
          <p:cNvPicPr>
            <a:picLocks noChangeAspect="1"/>
          </p:cNvPicPr>
          <p:nvPr/>
        </p:nvPicPr>
        <p:blipFill rotWithShape="1">
          <a:blip r:embed="rId2"/>
          <a:srcRect t="11041" r="8983" b="-316"/>
          <a:stretch/>
        </p:blipFill>
        <p:spPr>
          <a:xfrm>
            <a:off x="354651" y="2399471"/>
            <a:ext cx="11687177" cy="8578083"/>
          </a:xfrm>
          <a:prstGeom prst="rect">
            <a:avLst/>
          </a:prstGeom>
        </p:spPr>
      </p:pic>
      <p:pic>
        <p:nvPicPr>
          <p:cNvPr id="10" name="Picture 10" descr="Chart, bar chart&#10;&#10;Description automatically generated">
            <a:extLst>
              <a:ext uri="{FF2B5EF4-FFF2-40B4-BE49-F238E27FC236}">
                <a16:creationId xmlns:a16="http://schemas.microsoft.com/office/drawing/2014/main" id="{8A5A7D4E-1FF5-20D4-6AA1-D4B38F5B8DD9}"/>
              </a:ext>
            </a:extLst>
          </p:cNvPr>
          <p:cNvPicPr>
            <a:picLocks noChangeAspect="1"/>
          </p:cNvPicPr>
          <p:nvPr/>
        </p:nvPicPr>
        <p:blipFill rotWithShape="1">
          <a:blip r:embed="rId3"/>
          <a:srcRect t="11209" r="9071" b="-295"/>
          <a:stretch/>
        </p:blipFill>
        <p:spPr>
          <a:xfrm>
            <a:off x="12344346" y="4864744"/>
            <a:ext cx="11687195" cy="8578049"/>
          </a:xfrm>
          <a:prstGeom prst="rect">
            <a:avLst/>
          </a:prstGeom>
        </p:spPr>
      </p:pic>
    </p:spTree>
    <p:extLst>
      <p:ext uri="{BB962C8B-B14F-4D97-AF65-F5344CB8AC3E}">
        <p14:creationId xmlns:p14="http://schemas.microsoft.com/office/powerpoint/2010/main" val="3620146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6A592-E2D2-BE41-D5AA-1782AFA55EEA}"/>
              </a:ext>
            </a:extLst>
          </p:cNvPr>
          <p:cNvSpPr>
            <a:spLocks noGrp="1"/>
          </p:cNvSpPr>
          <p:nvPr>
            <p:ph type="title"/>
          </p:nvPr>
        </p:nvSpPr>
        <p:spPr>
          <a:xfrm>
            <a:off x="185369" y="182852"/>
            <a:ext cx="21032788" cy="3654847"/>
          </a:xfrm>
        </p:spPr>
        <p:txBody>
          <a:bodyPr/>
          <a:lstStyle/>
          <a:p>
            <a:r>
              <a:rPr lang="en-US" dirty="0">
                <a:latin typeface="Franklin Gothic Demi"/>
              </a:rPr>
              <a:t>VISUALIZATIONS</a:t>
            </a:r>
            <a:endParaRPr lang="en-US" b="0" dirty="0">
              <a:latin typeface="Franklin Gothic Demi"/>
            </a:endParaRPr>
          </a:p>
          <a:p>
            <a:endParaRPr lang="en-US" b="0" dirty="0"/>
          </a:p>
          <a:p>
            <a:endParaRPr lang="en-US" b="0" dirty="0"/>
          </a:p>
        </p:txBody>
      </p:sp>
      <p:sp>
        <p:nvSpPr>
          <p:cNvPr id="3" name="Text Placeholder 2">
            <a:extLst>
              <a:ext uri="{FF2B5EF4-FFF2-40B4-BE49-F238E27FC236}">
                <a16:creationId xmlns:a16="http://schemas.microsoft.com/office/drawing/2014/main" id="{30D1A0C9-DAF9-0128-B898-BDF935E4AE5B}"/>
              </a:ext>
            </a:extLst>
          </p:cNvPr>
          <p:cNvSpPr>
            <a:spLocks noGrp="1"/>
          </p:cNvSpPr>
          <p:nvPr>
            <p:ph type="body" sz="quarter" idx="10"/>
          </p:nvPr>
        </p:nvSpPr>
        <p:spPr>
          <a:xfrm>
            <a:off x="8819340" y="262118"/>
            <a:ext cx="15554325" cy="3134191"/>
          </a:xfrm>
        </p:spPr>
        <p:txBody>
          <a:bodyPr vert="horz" lIns="0" tIns="0" rIns="0" bIns="0" rtlCol="0" anchor="t">
            <a:spAutoFit/>
          </a:bodyPr>
          <a:lstStyle/>
          <a:p>
            <a:r>
              <a:rPr lang="en-US" b="0" dirty="0">
                <a:latin typeface="Franklin Gothic Book"/>
              </a:rPr>
              <a:t>CHOROPLETH MAP for Incidents </a:t>
            </a:r>
          </a:p>
          <a:p>
            <a:endParaRPr lang="en-US" b="0" dirty="0"/>
          </a:p>
          <a:p>
            <a:endParaRPr lang="en-US" dirty="0"/>
          </a:p>
        </p:txBody>
      </p:sp>
      <p:pic>
        <p:nvPicPr>
          <p:cNvPr id="5" name="Picture 5">
            <a:extLst>
              <a:ext uri="{FF2B5EF4-FFF2-40B4-BE49-F238E27FC236}">
                <a16:creationId xmlns:a16="http://schemas.microsoft.com/office/drawing/2014/main" id="{00B1F96C-9E7C-4B55-B9C1-1777825CE1DF}"/>
              </a:ext>
            </a:extLst>
          </p:cNvPr>
          <p:cNvPicPr>
            <a:picLocks noChangeAspect="1"/>
          </p:cNvPicPr>
          <p:nvPr/>
        </p:nvPicPr>
        <p:blipFill>
          <a:blip r:embed="rId2"/>
          <a:stretch>
            <a:fillRect/>
          </a:stretch>
        </p:blipFill>
        <p:spPr>
          <a:xfrm>
            <a:off x="5293194" y="1688722"/>
            <a:ext cx="17188870" cy="12022751"/>
          </a:xfrm>
          <a:prstGeom prst="rect">
            <a:avLst/>
          </a:prstGeom>
        </p:spPr>
      </p:pic>
      <p:graphicFrame>
        <p:nvGraphicFramePr>
          <p:cNvPr id="7" name="Table 6">
            <a:extLst>
              <a:ext uri="{FF2B5EF4-FFF2-40B4-BE49-F238E27FC236}">
                <a16:creationId xmlns:a16="http://schemas.microsoft.com/office/drawing/2014/main" id="{BAB7295E-F680-6AD5-7293-53FE15357EAE}"/>
              </a:ext>
            </a:extLst>
          </p:cNvPr>
          <p:cNvGraphicFramePr>
            <a:graphicFrameLocks noGrp="1"/>
          </p:cNvGraphicFramePr>
          <p:nvPr>
            <p:extLst>
              <p:ext uri="{D42A27DB-BD31-4B8C-83A1-F6EECF244321}">
                <p14:modId xmlns:p14="http://schemas.microsoft.com/office/powerpoint/2010/main" val="1493678282"/>
              </p:ext>
            </p:extLst>
          </p:nvPr>
        </p:nvGraphicFramePr>
        <p:xfrm>
          <a:off x="238576" y="2968824"/>
          <a:ext cx="4704555" cy="8448988"/>
        </p:xfrm>
        <a:graphic>
          <a:graphicData uri="http://schemas.openxmlformats.org/drawingml/2006/table">
            <a:tbl>
              <a:tblPr firstRow="1" bandRow="1">
                <a:tableStyleId>{5C22544A-7EE6-4342-B048-85BDC9FD1C3A}</a:tableStyleId>
              </a:tblPr>
              <a:tblGrid>
                <a:gridCol w="2604307">
                  <a:extLst>
                    <a:ext uri="{9D8B030D-6E8A-4147-A177-3AD203B41FA5}">
                      <a16:colId xmlns:a16="http://schemas.microsoft.com/office/drawing/2014/main" val="831961054"/>
                    </a:ext>
                  </a:extLst>
                </a:gridCol>
                <a:gridCol w="2100248">
                  <a:extLst>
                    <a:ext uri="{9D8B030D-6E8A-4147-A177-3AD203B41FA5}">
                      <a16:colId xmlns:a16="http://schemas.microsoft.com/office/drawing/2014/main" val="1989793418"/>
                    </a:ext>
                  </a:extLst>
                </a:gridCol>
              </a:tblGrid>
              <a:tr h="662608">
                <a:tc>
                  <a:txBody>
                    <a:bodyPr/>
                    <a:lstStyle/>
                    <a:p>
                      <a:pPr fontAlgn="ctr"/>
                      <a:r>
                        <a:rPr lang="en-US" sz="4000" dirty="0" err="1">
                          <a:effectLst/>
                        </a:rPr>
                        <a:t>AreaName</a:t>
                      </a:r>
                      <a:endParaRPr lang="en-US" sz="4000">
                        <a:effectLst/>
                        <a:latin typeface="游ゴシック"/>
                        <a:ea typeface="游ゴシック"/>
                      </a:endParaRPr>
                    </a:p>
                  </a:txBody>
                  <a:tcPr marL="9525" marR="9525" marT="9525" marB="0" anchor="ctr"/>
                </a:tc>
                <a:tc>
                  <a:txBody>
                    <a:bodyPr/>
                    <a:lstStyle/>
                    <a:p>
                      <a:pPr fontAlgn="ctr"/>
                      <a:r>
                        <a:rPr lang="en-US" sz="4000" dirty="0">
                          <a:effectLst/>
                        </a:rPr>
                        <a:t>Count</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1314003445"/>
                  </a:ext>
                </a:extLst>
              </a:tr>
              <a:tr h="744435">
                <a:tc>
                  <a:txBody>
                    <a:bodyPr/>
                    <a:lstStyle/>
                    <a:p>
                      <a:pPr fontAlgn="ctr"/>
                      <a:r>
                        <a:rPr lang="en-US" sz="4000" dirty="0">
                          <a:effectLst/>
                        </a:rPr>
                        <a:t>Downtown</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10577</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4259902750"/>
                  </a:ext>
                </a:extLst>
              </a:tr>
              <a:tr h="517868">
                <a:tc>
                  <a:txBody>
                    <a:bodyPr/>
                    <a:lstStyle/>
                    <a:p>
                      <a:pPr fontAlgn="ctr"/>
                      <a:r>
                        <a:rPr lang="en-US" sz="4000" dirty="0">
                          <a:effectLst/>
                        </a:rPr>
                        <a:t>Hollywood</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5948</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2330094184"/>
                  </a:ext>
                </a:extLst>
              </a:tr>
              <a:tr h="517868">
                <a:tc>
                  <a:txBody>
                    <a:bodyPr/>
                    <a:lstStyle/>
                    <a:p>
                      <a:pPr fontAlgn="ctr"/>
                      <a:r>
                        <a:rPr lang="en-US" sz="4000" dirty="0">
                          <a:effectLst/>
                        </a:rPr>
                        <a:t>Westlake</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4716</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899037710"/>
                  </a:ext>
                </a:extLst>
              </a:tr>
              <a:tr h="744435">
                <a:tc>
                  <a:txBody>
                    <a:bodyPr/>
                    <a:lstStyle/>
                    <a:p>
                      <a:pPr fontAlgn="ctr"/>
                      <a:r>
                        <a:rPr lang="en-US" sz="4000" dirty="0">
                          <a:effectLst/>
                        </a:rPr>
                        <a:t>Koreatown</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4424</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651959682"/>
                  </a:ext>
                </a:extLst>
              </a:tr>
              <a:tr h="517868">
                <a:tc>
                  <a:txBody>
                    <a:bodyPr/>
                    <a:lstStyle/>
                    <a:p>
                      <a:pPr fontAlgn="ctr"/>
                      <a:r>
                        <a:rPr lang="en-US" sz="4000" dirty="0">
                          <a:effectLst/>
                        </a:rPr>
                        <a:t>Van Nuys</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4126</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227442999"/>
                  </a:ext>
                </a:extLst>
              </a:tr>
              <a:tr h="776802">
                <a:tc>
                  <a:txBody>
                    <a:bodyPr/>
                    <a:lstStyle/>
                    <a:p>
                      <a:pPr fontAlgn="ctr"/>
                      <a:r>
                        <a:rPr lang="en-US" sz="4000" dirty="0">
                          <a:effectLst/>
                        </a:rPr>
                        <a:t>North Hollywood</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3389</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2297159436"/>
                  </a:ext>
                </a:extLst>
              </a:tr>
              <a:tr h="744435">
                <a:tc>
                  <a:txBody>
                    <a:bodyPr/>
                    <a:lstStyle/>
                    <a:p>
                      <a:pPr fontAlgn="ctr"/>
                      <a:r>
                        <a:rPr lang="en-US" sz="4000" dirty="0">
                          <a:effectLst/>
                        </a:rPr>
                        <a:t>Boyle Heights</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3220</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3996387177"/>
                  </a:ext>
                </a:extLst>
              </a:tr>
              <a:tr h="517868">
                <a:tc>
                  <a:txBody>
                    <a:bodyPr/>
                    <a:lstStyle/>
                    <a:p>
                      <a:pPr fontAlgn="ctr"/>
                      <a:r>
                        <a:rPr lang="en-US" sz="4000" dirty="0">
                          <a:effectLst/>
                        </a:rPr>
                        <a:t>San Pedro</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2782</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1721237723"/>
                  </a:ext>
                </a:extLst>
              </a:tr>
              <a:tr h="744435">
                <a:tc>
                  <a:txBody>
                    <a:bodyPr/>
                    <a:lstStyle/>
                    <a:p>
                      <a:pPr fontAlgn="ctr"/>
                      <a:r>
                        <a:rPr lang="en-US" sz="4000" dirty="0">
                          <a:effectLst/>
                        </a:rPr>
                        <a:t>Canoga Park</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2760</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868107719"/>
                  </a:ext>
                </a:extLst>
              </a:tr>
              <a:tr h="517868">
                <a:tc>
                  <a:txBody>
                    <a:bodyPr/>
                    <a:lstStyle/>
                    <a:p>
                      <a:pPr fontAlgn="ctr"/>
                      <a:r>
                        <a:rPr lang="en-US" sz="4000" dirty="0">
                          <a:effectLst/>
                        </a:rPr>
                        <a:t>Venice</a:t>
                      </a:r>
                      <a:endParaRPr lang="en-US" sz="4000">
                        <a:effectLst/>
                        <a:latin typeface="游ゴシック"/>
                        <a:ea typeface="游ゴシック"/>
                      </a:endParaRPr>
                    </a:p>
                  </a:txBody>
                  <a:tcPr marL="9525" marR="9525" marT="9525" marB="0" anchor="ctr"/>
                </a:tc>
                <a:tc>
                  <a:txBody>
                    <a:bodyPr/>
                    <a:lstStyle/>
                    <a:p>
                      <a:pPr algn="r" fontAlgn="ctr"/>
                      <a:r>
                        <a:rPr lang="en-US" sz="4000" dirty="0">
                          <a:effectLst/>
                        </a:rPr>
                        <a:t>2611</a:t>
                      </a:r>
                      <a:endParaRPr lang="en-US" sz="4000">
                        <a:effectLst/>
                        <a:latin typeface="游ゴシック"/>
                        <a:ea typeface="游ゴシック"/>
                      </a:endParaRPr>
                    </a:p>
                  </a:txBody>
                  <a:tcPr marL="9525" marR="9525" marT="9525" marB="0" anchor="ctr"/>
                </a:tc>
                <a:extLst>
                  <a:ext uri="{0D108BD9-81ED-4DB2-BD59-A6C34878D82A}">
                    <a16:rowId xmlns:a16="http://schemas.microsoft.com/office/drawing/2014/main" val="1655326922"/>
                  </a:ext>
                </a:extLst>
              </a:tr>
            </a:tbl>
          </a:graphicData>
        </a:graphic>
      </p:graphicFrame>
    </p:spTree>
    <p:extLst>
      <p:ext uri="{BB962C8B-B14F-4D97-AF65-F5344CB8AC3E}">
        <p14:creationId xmlns:p14="http://schemas.microsoft.com/office/powerpoint/2010/main" val="1626016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283976" y="1019883"/>
            <a:ext cx="21951730" cy="1218282"/>
          </a:xfrm>
        </p:spPr>
        <p:txBody>
          <a:bodyPr/>
          <a:lstStyle/>
          <a:p>
            <a:r>
              <a:rPr lang="en-US" sz="8800" dirty="0">
                <a:latin typeface="Franklin Gothic Demi"/>
              </a:rPr>
              <a:t>Hypotheses questions – POST ANALYSIS</a:t>
            </a:r>
            <a:endParaRPr lang="en-US" sz="8800" dirty="0"/>
          </a:p>
        </p:txBody>
      </p:sp>
      <p:sp>
        <p:nvSpPr>
          <p:cNvPr id="2" name="Text Placeholder 3">
            <a:extLst>
              <a:ext uri="{FF2B5EF4-FFF2-40B4-BE49-F238E27FC236}">
                <a16:creationId xmlns:a16="http://schemas.microsoft.com/office/drawing/2014/main" id="{AD0D38A2-9B69-0EBA-D28F-D3B0D664F287}"/>
              </a:ext>
            </a:extLst>
          </p:cNvPr>
          <p:cNvSpPr>
            <a:spLocks noGrp="1"/>
          </p:cNvSpPr>
          <p:nvPr>
            <p:ph type="body" sz="quarter" idx="11"/>
          </p:nvPr>
        </p:nvSpPr>
        <p:spPr>
          <a:xfrm>
            <a:off x="679268" y="3071134"/>
            <a:ext cx="21151027" cy="10648300"/>
          </a:xfrm>
        </p:spPr>
        <p:txBody>
          <a:bodyPr vert="horz" wrap="square" lIns="0" tIns="0" rIns="0" bIns="0" rtlCol="0" anchor="t">
            <a:spAutoFit/>
          </a:bodyPr>
          <a:lstStyle/>
          <a:p>
            <a:pPr marL="457200" indent="-457200">
              <a:lnSpc>
                <a:spcPct val="100000"/>
              </a:lnSpc>
              <a:buClr>
                <a:srgbClr val="F1B300"/>
              </a:buClr>
              <a:buSzPct val="120000"/>
              <a:buFont typeface="Arial,Sans-Serif"/>
              <a:buChar char="•"/>
            </a:pPr>
            <a:r>
              <a:rPr lang="en-US" sz="4000" b="1" dirty="0">
                <a:latin typeface="Franklin Gothic Book"/>
              </a:rPr>
              <a:t>Question 1 – </a:t>
            </a:r>
          </a:p>
          <a:p>
            <a:pPr marL="1371600" lvl="1" indent="-457200">
              <a:lnSpc>
                <a:spcPct val="100000"/>
              </a:lnSpc>
              <a:buClr>
                <a:srgbClr val="F1B300"/>
              </a:buClr>
              <a:buFont typeface="Arial,Sans-Serif"/>
              <a:buChar char="•"/>
            </a:pPr>
            <a:r>
              <a:rPr lang="en-US" sz="4000" dirty="0">
                <a:latin typeface="Franklin Gothic Book"/>
              </a:rPr>
              <a:t>Which victim descent (race) is most likely to be victims of a crime in Los Angeles?</a:t>
            </a:r>
            <a:endParaRPr lang="en-US" sz="4000" b="1" dirty="0">
              <a:latin typeface="Franklin Gothic Book"/>
            </a:endParaRPr>
          </a:p>
          <a:p>
            <a:pPr marL="1920240" lvl="2" indent="-457200">
              <a:lnSpc>
                <a:spcPct val="100000"/>
              </a:lnSpc>
              <a:buClr>
                <a:srgbClr val="F1B300"/>
              </a:buClr>
              <a:buFont typeface="Arial,Sans-Serif"/>
              <a:buChar char="•"/>
            </a:pPr>
            <a:r>
              <a:rPr lang="en-US" sz="4000" dirty="0">
                <a:latin typeface="Franklin Gothic Book"/>
              </a:rPr>
              <a:t>Answer – Hispanic</a:t>
            </a:r>
            <a:endParaRPr lang="en-US" sz="4000" dirty="0"/>
          </a:p>
          <a:p>
            <a:pPr marL="457200" indent="-457200">
              <a:lnSpc>
                <a:spcPct val="100000"/>
              </a:lnSpc>
              <a:buClr>
                <a:srgbClr val="F1B300"/>
              </a:buClr>
              <a:buSzPct val="120000"/>
              <a:buFont typeface="Arial,Sans-Serif"/>
              <a:buChar char="•"/>
            </a:pPr>
            <a:r>
              <a:rPr lang="en-US" sz="4000" b="1" dirty="0">
                <a:latin typeface="Franklin Gothic Book"/>
              </a:rPr>
              <a:t>Question 2 –</a:t>
            </a:r>
            <a:endParaRPr lang="en-US" sz="4000" dirty="0">
              <a:latin typeface="Franklin Gothic Book"/>
            </a:endParaRPr>
          </a:p>
          <a:p>
            <a:pPr marL="1371600" lvl="1" indent="-457200">
              <a:buClr>
                <a:srgbClr val="F1B300"/>
              </a:buClr>
              <a:buFont typeface="Arial,Sans-Serif"/>
              <a:buChar char="•"/>
            </a:pPr>
            <a:r>
              <a:rPr lang="en-US" sz="4000" dirty="0">
                <a:latin typeface="Franklin Gothic Book"/>
              </a:rPr>
              <a:t>Within the city of Los Angeles, at any particular time, is there an increase or decrease in crime rates, in comparison to the location where the crime took place?</a:t>
            </a:r>
          </a:p>
          <a:p>
            <a:pPr marL="1920240" lvl="2" indent="-457200">
              <a:buClr>
                <a:srgbClr val="F1B300"/>
              </a:buClr>
              <a:buFont typeface="Arial,Sans-Serif"/>
              <a:buChar char="•"/>
            </a:pPr>
            <a:r>
              <a:rPr lang="en-US" sz="4000" dirty="0">
                <a:latin typeface="Franklin Gothic Book"/>
              </a:rPr>
              <a:t>Answer – Downtown LA has greatest number of incidences between 4:00-9:00PM</a:t>
            </a:r>
          </a:p>
          <a:p>
            <a:pPr marL="457200" indent="-457200">
              <a:lnSpc>
                <a:spcPct val="100000"/>
              </a:lnSpc>
              <a:buClr>
                <a:srgbClr val="F1B300"/>
              </a:buClr>
              <a:buSzPct val="120000"/>
              <a:buFont typeface="Arial,Sans-Serif"/>
              <a:buChar char="•"/>
            </a:pPr>
            <a:r>
              <a:rPr lang="en-US" sz="4000" b="1" dirty="0">
                <a:latin typeface="Franklin Gothic Book"/>
              </a:rPr>
              <a:t>Question 3 –</a:t>
            </a:r>
            <a:endParaRPr lang="en-US" sz="4000" dirty="0">
              <a:latin typeface="Franklin Gothic Book"/>
            </a:endParaRPr>
          </a:p>
          <a:p>
            <a:pPr marL="1371600" lvl="1" indent="-457200">
              <a:buClr>
                <a:srgbClr val="F1B300"/>
              </a:buClr>
              <a:buFont typeface="Arial,Sans-Serif"/>
              <a:buChar char="•"/>
            </a:pPr>
            <a:r>
              <a:rPr lang="en-US" sz="4000" dirty="0">
                <a:latin typeface="Franklin Gothic Book"/>
              </a:rPr>
              <a:t>Is there a correlation between the age of victims and their associated gender?</a:t>
            </a:r>
          </a:p>
          <a:p>
            <a:pPr marL="1920240" lvl="2" indent="-457200">
              <a:buClr>
                <a:srgbClr val="F1B300"/>
              </a:buClr>
              <a:buFont typeface="Arial,Sans-Serif"/>
              <a:buChar char="•"/>
            </a:pPr>
            <a:r>
              <a:rPr lang="en-US" sz="4000" dirty="0">
                <a:latin typeface="Franklin Gothic Book"/>
              </a:rPr>
              <a:t>Answer – Yes, we found that male victims tend to be roughly 10 years older than their female counterparts</a:t>
            </a:r>
            <a:endParaRPr lang="en-US" sz="4000" dirty="0"/>
          </a:p>
          <a:p>
            <a:endParaRPr lang="en-US" dirty="0"/>
          </a:p>
        </p:txBody>
      </p:sp>
    </p:spTree>
    <p:extLst>
      <p:ext uri="{BB962C8B-B14F-4D97-AF65-F5344CB8AC3E}">
        <p14:creationId xmlns:p14="http://schemas.microsoft.com/office/powerpoint/2010/main" val="31247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1314865" y="1826706"/>
            <a:ext cx="21032788" cy="2436564"/>
          </a:xfrm>
        </p:spPr>
        <p:txBody>
          <a:bodyPr/>
          <a:lstStyle/>
          <a:p>
            <a:r>
              <a:rPr lang="en-US" dirty="0">
                <a:latin typeface="Franklin Gothic Demi"/>
              </a:rPr>
              <a:t>VALIDATION</a:t>
            </a:r>
            <a:endParaRPr lang="en-US" b="0" dirty="0">
              <a:latin typeface="Franklin Gothic Demi"/>
            </a:endParaRPr>
          </a:p>
          <a:p>
            <a:endParaRPr lang="en-US" b="0"/>
          </a:p>
        </p:txBody>
      </p:sp>
      <p:sp>
        <p:nvSpPr>
          <p:cNvPr id="4" name="Text Placeholder 3">
            <a:extLst>
              <a:ext uri="{FF2B5EF4-FFF2-40B4-BE49-F238E27FC236}">
                <a16:creationId xmlns:a16="http://schemas.microsoft.com/office/drawing/2014/main" id="{01160142-6B05-162B-D152-86BD15BCE253}"/>
              </a:ext>
            </a:extLst>
          </p:cNvPr>
          <p:cNvSpPr>
            <a:spLocks noGrp="1"/>
          </p:cNvSpPr>
          <p:nvPr>
            <p:ph type="body" sz="quarter" idx="10"/>
          </p:nvPr>
        </p:nvSpPr>
        <p:spPr>
          <a:xfrm>
            <a:off x="1296578" y="3054819"/>
            <a:ext cx="15554325" cy="738664"/>
          </a:xfrm>
        </p:spPr>
        <p:txBody>
          <a:bodyPr vert="horz" lIns="0" tIns="0" rIns="0" bIns="0" rtlCol="0" anchor="t">
            <a:spAutoFit/>
          </a:bodyPr>
          <a:lstStyle/>
          <a:p>
            <a:r>
              <a:rPr lang="en-US" sz="4800">
                <a:latin typeface="Franklin Gothic Book"/>
              </a:rPr>
              <a:t>Correlation of age and race</a:t>
            </a:r>
            <a:endParaRPr lang="en-US"/>
          </a:p>
        </p:txBody>
      </p:sp>
      <p:pic>
        <p:nvPicPr>
          <p:cNvPr id="2" name="Picture 2" descr="Chart&#10;&#10;Description automatically generated">
            <a:extLst>
              <a:ext uri="{FF2B5EF4-FFF2-40B4-BE49-F238E27FC236}">
                <a16:creationId xmlns:a16="http://schemas.microsoft.com/office/drawing/2014/main" id="{5715AB50-1134-A22A-639F-10290A95F8D1}"/>
              </a:ext>
            </a:extLst>
          </p:cNvPr>
          <p:cNvPicPr>
            <a:picLocks noChangeAspect="1"/>
          </p:cNvPicPr>
          <p:nvPr/>
        </p:nvPicPr>
        <p:blipFill>
          <a:blip r:embed="rId2"/>
          <a:stretch>
            <a:fillRect/>
          </a:stretch>
        </p:blipFill>
        <p:spPr>
          <a:xfrm>
            <a:off x="1287864" y="4144435"/>
            <a:ext cx="12059490" cy="8786988"/>
          </a:xfrm>
          <a:prstGeom prst="rect">
            <a:avLst/>
          </a:prstGeom>
        </p:spPr>
      </p:pic>
      <p:pic>
        <p:nvPicPr>
          <p:cNvPr id="3" name="Picture 4" descr="A picture containing diagram&#10;&#10;Description automatically generated">
            <a:extLst>
              <a:ext uri="{FF2B5EF4-FFF2-40B4-BE49-F238E27FC236}">
                <a16:creationId xmlns:a16="http://schemas.microsoft.com/office/drawing/2014/main" id="{BF98E52B-2456-7AB7-BDDB-E7DD71BCF7FB}"/>
              </a:ext>
            </a:extLst>
          </p:cNvPr>
          <p:cNvPicPr>
            <a:picLocks noChangeAspect="1"/>
          </p:cNvPicPr>
          <p:nvPr/>
        </p:nvPicPr>
        <p:blipFill>
          <a:blip r:embed="rId3"/>
          <a:stretch>
            <a:fillRect/>
          </a:stretch>
        </p:blipFill>
        <p:spPr>
          <a:xfrm>
            <a:off x="15202177" y="5428932"/>
            <a:ext cx="6737594" cy="6695597"/>
          </a:xfrm>
          <a:prstGeom prst="rect">
            <a:avLst/>
          </a:prstGeom>
        </p:spPr>
      </p:pic>
      <p:sp>
        <p:nvSpPr>
          <p:cNvPr id="5" name="TextBox 4">
            <a:extLst>
              <a:ext uri="{FF2B5EF4-FFF2-40B4-BE49-F238E27FC236}">
                <a16:creationId xmlns:a16="http://schemas.microsoft.com/office/drawing/2014/main" id="{8D0B694A-42C7-F1AD-D250-D0BAA393B83E}"/>
              </a:ext>
            </a:extLst>
          </p:cNvPr>
          <p:cNvSpPr txBox="1"/>
          <p:nvPr/>
        </p:nvSpPr>
        <p:spPr>
          <a:xfrm>
            <a:off x="12317725" y="2820193"/>
            <a:ext cx="106525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indent="-685800">
              <a:buFont typeface="Arial"/>
              <a:buChar char="•"/>
            </a:pPr>
            <a:r>
              <a:rPr lang="en-US">
                <a:ea typeface="Calibri"/>
                <a:cs typeface="Calibri"/>
              </a:rPr>
              <a:t>Average age of each descent group </a:t>
            </a:r>
          </a:p>
        </p:txBody>
      </p:sp>
    </p:spTree>
    <p:extLst>
      <p:ext uri="{BB962C8B-B14F-4D97-AF65-F5344CB8AC3E}">
        <p14:creationId xmlns:p14="http://schemas.microsoft.com/office/powerpoint/2010/main" val="2483431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1292454" y="1468118"/>
            <a:ext cx="21032788" cy="2436564"/>
          </a:xfrm>
        </p:spPr>
        <p:txBody>
          <a:bodyPr/>
          <a:lstStyle/>
          <a:p>
            <a:r>
              <a:rPr lang="en-US" dirty="0">
                <a:latin typeface="Franklin Gothic Demi"/>
              </a:rPr>
              <a:t>VALIDATION</a:t>
            </a:r>
          </a:p>
          <a:p>
            <a:endParaRPr lang="en-US" b="0"/>
          </a:p>
        </p:txBody>
      </p:sp>
      <p:sp>
        <p:nvSpPr>
          <p:cNvPr id="4" name="Text Placeholder 3">
            <a:extLst>
              <a:ext uri="{FF2B5EF4-FFF2-40B4-BE49-F238E27FC236}">
                <a16:creationId xmlns:a16="http://schemas.microsoft.com/office/drawing/2014/main" id="{01160142-6B05-162B-D152-86BD15BCE253}"/>
              </a:ext>
            </a:extLst>
          </p:cNvPr>
          <p:cNvSpPr>
            <a:spLocks noGrp="1"/>
          </p:cNvSpPr>
          <p:nvPr>
            <p:ph type="body" sz="quarter" idx="10"/>
          </p:nvPr>
        </p:nvSpPr>
        <p:spPr>
          <a:xfrm>
            <a:off x="1296578" y="2696231"/>
            <a:ext cx="15554325" cy="738664"/>
          </a:xfrm>
        </p:spPr>
        <p:txBody>
          <a:bodyPr vert="horz" lIns="0" tIns="0" rIns="0" bIns="0" rtlCol="0" anchor="t">
            <a:spAutoFit/>
          </a:bodyPr>
          <a:lstStyle/>
          <a:p>
            <a:r>
              <a:rPr lang="en-US" sz="4800">
                <a:latin typeface="Franklin Gothic Book"/>
              </a:rPr>
              <a:t>Time and location</a:t>
            </a:r>
            <a:endParaRPr lang="en-US" sz="4800"/>
          </a:p>
        </p:txBody>
      </p:sp>
      <p:sp>
        <p:nvSpPr>
          <p:cNvPr id="3" name="TextBox 2">
            <a:extLst>
              <a:ext uri="{FF2B5EF4-FFF2-40B4-BE49-F238E27FC236}">
                <a16:creationId xmlns:a16="http://schemas.microsoft.com/office/drawing/2014/main" id="{CF886D00-1583-4044-8267-821F7B053C41}"/>
              </a:ext>
            </a:extLst>
          </p:cNvPr>
          <p:cNvSpPr txBox="1"/>
          <p:nvPr/>
        </p:nvSpPr>
        <p:spPr>
          <a:xfrm>
            <a:off x="1289206" y="5644075"/>
            <a:ext cx="779364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Occurrences of crime during different times of the day</a:t>
            </a:r>
          </a:p>
        </p:txBody>
      </p:sp>
      <p:pic>
        <p:nvPicPr>
          <p:cNvPr id="5" name="Picture 5" descr="Chart, bar chart&#10;&#10;Description automatically generated">
            <a:extLst>
              <a:ext uri="{FF2B5EF4-FFF2-40B4-BE49-F238E27FC236}">
                <a16:creationId xmlns:a16="http://schemas.microsoft.com/office/drawing/2014/main" id="{D99C1331-0527-43A0-5BA3-533EFF19B840}"/>
              </a:ext>
            </a:extLst>
          </p:cNvPr>
          <p:cNvPicPr>
            <a:picLocks noChangeAspect="1"/>
          </p:cNvPicPr>
          <p:nvPr/>
        </p:nvPicPr>
        <p:blipFill>
          <a:blip r:embed="rId2"/>
          <a:stretch>
            <a:fillRect/>
          </a:stretch>
        </p:blipFill>
        <p:spPr>
          <a:xfrm>
            <a:off x="10072831" y="3603990"/>
            <a:ext cx="13461562" cy="9815903"/>
          </a:xfrm>
          <a:prstGeom prst="rect">
            <a:avLst/>
          </a:prstGeom>
        </p:spPr>
      </p:pic>
    </p:spTree>
    <p:extLst>
      <p:ext uri="{BB962C8B-B14F-4D97-AF65-F5344CB8AC3E}">
        <p14:creationId xmlns:p14="http://schemas.microsoft.com/office/powerpoint/2010/main" val="1872975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1365504" y="1171664"/>
            <a:ext cx="21032788" cy="1218282"/>
          </a:xfrm>
        </p:spPr>
        <p:txBody>
          <a:bodyPr/>
          <a:lstStyle/>
          <a:p>
            <a:r>
              <a:rPr lang="en-US" dirty="0"/>
              <a:t>Data management plan</a:t>
            </a:r>
          </a:p>
        </p:txBody>
      </p:sp>
      <p:sp>
        <p:nvSpPr>
          <p:cNvPr id="4" name="Text Placeholder 3">
            <a:extLst>
              <a:ext uri="{FF2B5EF4-FFF2-40B4-BE49-F238E27FC236}">
                <a16:creationId xmlns:a16="http://schemas.microsoft.com/office/drawing/2014/main" id="{45386353-4737-44BF-D265-8E8069C11E52}"/>
              </a:ext>
            </a:extLst>
          </p:cNvPr>
          <p:cNvSpPr txBox="1">
            <a:spLocks/>
          </p:cNvSpPr>
          <p:nvPr/>
        </p:nvSpPr>
        <p:spPr>
          <a:xfrm>
            <a:off x="2020201" y="2724005"/>
            <a:ext cx="15986025" cy="9212778"/>
          </a:xfrm>
          <a:prstGeom prst="rect">
            <a:avLst/>
          </a:prstGeom>
        </p:spPr>
        <p:txBody>
          <a:bodyPr vert="horz" lIns="0" tIns="0" rIns="0" bIns="0" rtlCol="0" anchor="t">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pPr>
            <a:r>
              <a:rPr lang="en-US" sz="5400" dirty="0">
                <a:latin typeface="Franklin Gothic Book"/>
              </a:rPr>
              <a:t>Logical Collections – 1 file with 28 columns</a:t>
            </a:r>
            <a:endParaRPr lang="en-US" sz="5400" dirty="0"/>
          </a:p>
          <a:p>
            <a:pPr marL="1143000" lvl="1" indent="-685800">
              <a:lnSpc>
                <a:spcPct val="100000"/>
              </a:lnSpc>
            </a:pPr>
            <a:r>
              <a:rPr lang="en-US" sz="3600" dirty="0" err="1">
                <a:latin typeface="Franklin Gothic Book"/>
              </a:rPr>
              <a:t>Date.Rptd</a:t>
            </a:r>
            <a:endParaRPr lang="en-US" sz="3600" dirty="0"/>
          </a:p>
          <a:p>
            <a:pPr marL="1143000" lvl="1" indent="-685800">
              <a:lnSpc>
                <a:spcPct val="100000"/>
              </a:lnSpc>
              <a:buClr>
                <a:srgbClr val="F1B300"/>
              </a:buClr>
            </a:pPr>
            <a:r>
              <a:rPr lang="en-US" sz="3600" dirty="0">
                <a:latin typeface="Franklin Gothic Book"/>
              </a:rPr>
              <a:t>DATE.OCC</a:t>
            </a:r>
            <a:endParaRPr lang="en-US" sz="3600" dirty="0"/>
          </a:p>
          <a:p>
            <a:pPr marL="1143000" lvl="1" indent="-685800">
              <a:lnSpc>
                <a:spcPct val="100000"/>
              </a:lnSpc>
              <a:buClr>
                <a:srgbClr val="F1B300"/>
              </a:buClr>
            </a:pPr>
            <a:r>
              <a:rPr lang="en-US" sz="3600" dirty="0">
                <a:latin typeface="Franklin Gothic Book"/>
              </a:rPr>
              <a:t>Crm.Cd.1</a:t>
            </a:r>
          </a:p>
          <a:p>
            <a:pPr>
              <a:lnSpc>
                <a:spcPct val="100000"/>
              </a:lnSpc>
            </a:pPr>
            <a:r>
              <a:rPr lang="en-US" sz="5400" dirty="0">
                <a:latin typeface="Franklin Gothic Book"/>
              </a:rPr>
              <a:t>Physical Data Handling</a:t>
            </a:r>
            <a:endParaRPr lang="en-US" dirty="0"/>
          </a:p>
          <a:p>
            <a:pPr lvl="1">
              <a:lnSpc>
                <a:spcPct val="100000"/>
              </a:lnSpc>
              <a:buChar char="•"/>
            </a:pPr>
            <a:r>
              <a:rPr lang="en-US" sz="3600" dirty="0">
                <a:solidFill>
                  <a:srgbClr val="000000"/>
                </a:solidFill>
                <a:latin typeface="Franklin Gothic Book"/>
              </a:rPr>
              <a:t>Dataset – CSV file</a:t>
            </a:r>
            <a:endParaRPr lang="en-US" sz="3600" dirty="0">
              <a:solidFill>
                <a:srgbClr val="000000"/>
              </a:solidFill>
            </a:endParaRPr>
          </a:p>
          <a:p>
            <a:pPr lvl="1">
              <a:lnSpc>
                <a:spcPct val="100000"/>
              </a:lnSpc>
              <a:buClr>
                <a:srgbClr val="F1B300"/>
              </a:buClr>
              <a:buFont typeface="Wingdings" charset="2"/>
              <a:buChar char="•"/>
            </a:pPr>
            <a:r>
              <a:rPr lang="en-US" sz="3600" dirty="0">
                <a:solidFill>
                  <a:srgbClr val="000000"/>
                </a:solidFill>
                <a:latin typeface="Franklin Gothic Book"/>
              </a:rPr>
              <a:t>Metadata – no available file, only on webpage</a:t>
            </a:r>
          </a:p>
          <a:p>
            <a:pPr>
              <a:lnSpc>
                <a:spcPct val="100000"/>
              </a:lnSpc>
            </a:pPr>
            <a:r>
              <a:rPr lang="en-US" sz="5400" dirty="0">
                <a:solidFill>
                  <a:srgbClr val="000000"/>
                </a:solidFill>
                <a:latin typeface="Franklin Gothic Book"/>
              </a:rPr>
              <a:t>Interoperability Support – available for download in multiple formats </a:t>
            </a:r>
            <a:endParaRPr lang="en-US" sz="5400" dirty="0">
              <a:latin typeface="Franklin Gothic Book"/>
            </a:endParaRPr>
          </a:p>
          <a:p>
            <a:pPr lvl="1">
              <a:lnSpc>
                <a:spcPct val="100000"/>
              </a:lnSpc>
              <a:buFont typeface="Arial" panose="020B0604020202020204" pitchFamily="34" charset="0"/>
              <a:buChar char="•"/>
            </a:pPr>
            <a:r>
              <a:rPr lang="en-US" sz="3600" dirty="0">
                <a:latin typeface="Franklin Gothic Book"/>
              </a:rPr>
              <a:t>CSV, RDF, JSON, XML, and RSS</a:t>
            </a:r>
            <a:endParaRPr lang="en-US" sz="3600" dirty="0"/>
          </a:p>
        </p:txBody>
      </p:sp>
    </p:spTree>
    <p:extLst>
      <p:ext uri="{BB962C8B-B14F-4D97-AF65-F5344CB8AC3E}">
        <p14:creationId xmlns:p14="http://schemas.microsoft.com/office/powerpoint/2010/main" val="328946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1312375" y="2023432"/>
            <a:ext cx="21032788" cy="1218282"/>
          </a:xfrm>
        </p:spPr>
        <p:txBody>
          <a:bodyPr/>
          <a:lstStyle/>
          <a:p>
            <a:r>
              <a:rPr lang="en-US"/>
              <a:t>Goal and Mode of Collection</a:t>
            </a:r>
          </a:p>
        </p:txBody>
      </p:sp>
      <p:sp>
        <p:nvSpPr>
          <p:cNvPr id="8" name="Text Placeholder 19">
            <a:extLst>
              <a:ext uri="{FF2B5EF4-FFF2-40B4-BE49-F238E27FC236}">
                <a16:creationId xmlns:a16="http://schemas.microsoft.com/office/drawing/2014/main" id="{5383BDE9-01EF-9847-998D-A488333FD81C}"/>
              </a:ext>
            </a:extLst>
          </p:cNvPr>
          <p:cNvSpPr>
            <a:spLocks noGrp="1"/>
          </p:cNvSpPr>
          <p:nvPr>
            <p:ph type="body" sz="quarter" idx="10"/>
          </p:nvPr>
        </p:nvSpPr>
        <p:spPr>
          <a:xfrm>
            <a:off x="1309028" y="3488113"/>
            <a:ext cx="21627966" cy="9197390"/>
          </a:xfrm>
        </p:spPr>
        <p:txBody>
          <a:bodyPr vert="horz" wrap="square" lIns="0" tIns="0" rIns="0" bIns="0" rtlCol="0" anchor="t">
            <a:spAutoFit/>
          </a:bodyPr>
          <a:lstStyle/>
          <a:p>
            <a:pPr marL="457200" indent="-457200">
              <a:buFont typeface="Arial" panose="020B0604020202020204" pitchFamily="34" charset="0"/>
              <a:buChar char="•"/>
            </a:pPr>
            <a:r>
              <a:rPr lang="en-US" sz="4800" cap="none">
                <a:latin typeface="Franklin Gothic Book"/>
              </a:rPr>
              <a:t>Data Driven Goal </a:t>
            </a:r>
            <a:endParaRPr lang="en-US"/>
          </a:p>
          <a:p>
            <a:pPr marL="1371600" lvl="1" indent="-457200">
              <a:buFont typeface="Arial" panose="020B0604020202020204" pitchFamily="34" charset="0"/>
              <a:buChar char="•"/>
            </a:pPr>
            <a:r>
              <a:rPr lang="en-US" sz="4800">
                <a:latin typeface="Franklin Gothic Book"/>
              </a:rPr>
              <a:t>The datasets were generated to find statistical data about crime in the greater Los Angeles area from 2020 to present date. Our collection was driven by the need to better understand crime rates for 2021 in LA. </a:t>
            </a:r>
          </a:p>
          <a:p>
            <a:pPr marL="1371600" lvl="1" indent="-457200">
              <a:buFont typeface="Arial" panose="020B0604020202020204" pitchFamily="34" charset="0"/>
              <a:buChar char="•"/>
            </a:pPr>
            <a:r>
              <a:rPr lang="en-US" sz="4800">
                <a:latin typeface="Franklin Gothic Book"/>
                <a:hlinkClick r:id="rId3">
                  <a:extLst>
                    <a:ext uri="{A12FA001-AC4F-418D-AE19-62706E023703}">
                      <ahyp:hlinkClr xmlns:ahyp="http://schemas.microsoft.com/office/drawing/2018/hyperlinkcolor" val="tx"/>
                    </a:ext>
                  </a:extLst>
                </a:hlinkClick>
              </a:rPr>
              <a:t>data.lacity.org</a:t>
            </a:r>
            <a:br>
              <a:rPr lang="en-US" sz="4800">
                <a:latin typeface="Franklin Gothic Book"/>
              </a:rPr>
            </a:br>
            <a:endParaRPr lang="en-US" sz="4800"/>
          </a:p>
          <a:p>
            <a:pPr marL="457200" indent="-457200">
              <a:buFont typeface="Arial" panose="020B0604020202020204" pitchFamily="34" charset="0"/>
              <a:buChar char="•"/>
            </a:pPr>
            <a:r>
              <a:rPr lang="en-US" sz="4800" cap="none">
                <a:latin typeface="Franklin Gothic Book"/>
              </a:rPr>
              <a:t>Collection Type</a:t>
            </a:r>
            <a:endParaRPr lang="en-US"/>
          </a:p>
          <a:p>
            <a:pPr marL="1371600" lvl="1" indent="-457200">
              <a:buFont typeface="Arial" panose="020B0604020202020204" pitchFamily="34" charset="0"/>
              <a:buChar char="•"/>
            </a:pPr>
            <a:r>
              <a:rPr lang="en-US" sz="4800">
                <a:latin typeface="Franklin Gothic Book"/>
              </a:rPr>
              <a:t>The available data format for the dataset includes CSV, RDF, JSON, XML, and RSS. We chose to use CSV as it worked best for our group. </a:t>
            </a:r>
          </a:p>
          <a:p>
            <a:pPr marL="1371600" lvl="1" indent="-457200">
              <a:buFont typeface="Arial" panose="020B0604020202020204" pitchFamily="34" charset="0"/>
              <a:buChar char="•"/>
            </a:pPr>
            <a:r>
              <a:rPr lang="en-US" sz="4800">
                <a:latin typeface="Franklin Gothic Book"/>
              </a:rPr>
              <a:t>The metadata uses the PREMIS data model which consists of 4 interrelated entities: object, event, agent, and rights.</a:t>
            </a:r>
            <a:endParaRPr lang="en-US" sz="4800"/>
          </a:p>
        </p:txBody>
      </p:sp>
    </p:spTree>
    <p:extLst>
      <p:ext uri="{BB962C8B-B14F-4D97-AF65-F5344CB8AC3E}">
        <p14:creationId xmlns:p14="http://schemas.microsoft.com/office/powerpoint/2010/main" val="13732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1292454" y="1405903"/>
            <a:ext cx="21032788" cy="1218282"/>
          </a:xfrm>
        </p:spPr>
        <p:txBody>
          <a:bodyPr/>
          <a:lstStyle/>
          <a:p>
            <a:r>
              <a:rPr lang="en-US" dirty="0"/>
              <a:t>Data management plan</a:t>
            </a:r>
          </a:p>
        </p:txBody>
      </p:sp>
      <p:sp>
        <p:nvSpPr>
          <p:cNvPr id="4" name="Text Placeholder 3">
            <a:extLst>
              <a:ext uri="{FF2B5EF4-FFF2-40B4-BE49-F238E27FC236}">
                <a16:creationId xmlns:a16="http://schemas.microsoft.com/office/drawing/2014/main" id="{45386353-4737-44BF-D265-8E8069C11E52}"/>
              </a:ext>
            </a:extLst>
          </p:cNvPr>
          <p:cNvSpPr txBox="1">
            <a:spLocks/>
          </p:cNvSpPr>
          <p:nvPr/>
        </p:nvSpPr>
        <p:spPr>
          <a:xfrm>
            <a:off x="2422537" y="3034901"/>
            <a:ext cx="18563545" cy="6588983"/>
          </a:xfrm>
          <a:prstGeom prst="rect">
            <a:avLst/>
          </a:prstGeom>
        </p:spPr>
        <p:txBody>
          <a:bodyPr vert="horz" wrap="square" lIns="0" tIns="0" rIns="0" bIns="0" rtlCol="0" anchor="t">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pPr>
            <a:r>
              <a:rPr lang="en-US" sz="5400" dirty="0">
                <a:latin typeface="Franklin Gothic Book"/>
              </a:rPr>
              <a:t>Security – None; available for public download</a:t>
            </a:r>
            <a:endParaRPr lang="en-US" dirty="0"/>
          </a:p>
          <a:p>
            <a:pPr>
              <a:lnSpc>
                <a:spcPct val="100000"/>
              </a:lnSpc>
            </a:pPr>
            <a:endParaRPr lang="en-US" sz="5400" dirty="0">
              <a:latin typeface="Franklin Gothic Book"/>
            </a:endParaRPr>
          </a:p>
          <a:p>
            <a:pPr>
              <a:lnSpc>
                <a:spcPct val="100000"/>
              </a:lnSpc>
            </a:pPr>
            <a:r>
              <a:rPr lang="en-US" sz="5400" dirty="0">
                <a:latin typeface="Franklin Gothic Book"/>
              </a:rPr>
              <a:t>Data Ownership – Los Angeles Police Department</a:t>
            </a:r>
            <a:endParaRPr lang="en-US" dirty="0"/>
          </a:p>
          <a:p>
            <a:pPr>
              <a:lnSpc>
                <a:spcPct val="100000"/>
              </a:lnSpc>
            </a:pPr>
            <a:endParaRPr lang="en-US" sz="5400" dirty="0"/>
          </a:p>
          <a:p>
            <a:pPr>
              <a:lnSpc>
                <a:spcPct val="100000"/>
              </a:lnSpc>
            </a:pPr>
            <a:r>
              <a:rPr lang="en-US" sz="5400" dirty="0">
                <a:latin typeface="Franklin Gothic Book"/>
              </a:rPr>
              <a:t>Metadata – 4 interrelated entities: object, event, agent, rights</a:t>
            </a:r>
          </a:p>
          <a:p>
            <a:pPr>
              <a:lnSpc>
                <a:spcPct val="100000"/>
              </a:lnSpc>
            </a:pPr>
            <a:endParaRPr lang="en-US" sz="5400" dirty="0"/>
          </a:p>
        </p:txBody>
      </p:sp>
    </p:spTree>
    <p:extLst>
      <p:ext uri="{BB962C8B-B14F-4D97-AF65-F5344CB8AC3E}">
        <p14:creationId xmlns:p14="http://schemas.microsoft.com/office/powerpoint/2010/main" val="357952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1292454" y="1259599"/>
            <a:ext cx="21032788" cy="1218282"/>
          </a:xfrm>
        </p:spPr>
        <p:txBody>
          <a:bodyPr/>
          <a:lstStyle/>
          <a:p>
            <a:r>
              <a:rPr lang="en-US"/>
              <a:t>Data management plan</a:t>
            </a:r>
          </a:p>
        </p:txBody>
      </p:sp>
      <p:sp>
        <p:nvSpPr>
          <p:cNvPr id="4" name="Text Placeholder 3">
            <a:extLst>
              <a:ext uri="{FF2B5EF4-FFF2-40B4-BE49-F238E27FC236}">
                <a16:creationId xmlns:a16="http://schemas.microsoft.com/office/drawing/2014/main" id="{45386353-4737-44BF-D265-8E8069C11E52}"/>
              </a:ext>
            </a:extLst>
          </p:cNvPr>
          <p:cNvSpPr txBox="1">
            <a:spLocks/>
          </p:cNvSpPr>
          <p:nvPr/>
        </p:nvSpPr>
        <p:spPr>
          <a:xfrm>
            <a:off x="2422537" y="2888597"/>
            <a:ext cx="15986025" cy="6909584"/>
          </a:xfrm>
          <a:prstGeom prst="rect">
            <a:avLst/>
          </a:prstGeom>
        </p:spPr>
        <p:txBody>
          <a:bodyPr vert="horz" lIns="0" tIns="0" rIns="0" bIns="0" rtlCol="0" anchor="t">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pPr>
            <a:r>
              <a:rPr lang="en-US" sz="5400" dirty="0">
                <a:latin typeface="Franklin Gothic Book"/>
              </a:rPr>
              <a:t>Persistence – updated weekly online</a:t>
            </a:r>
            <a:endParaRPr lang="en-US" sz="5400" dirty="0"/>
          </a:p>
          <a:p>
            <a:pPr>
              <a:lnSpc>
                <a:spcPct val="100000"/>
              </a:lnSpc>
            </a:pPr>
            <a:r>
              <a:rPr lang="en-US" sz="5400" dirty="0">
                <a:latin typeface="Franklin Gothic Book"/>
              </a:rPr>
              <a:t>Discovery</a:t>
            </a:r>
            <a:endParaRPr lang="en-US" sz="5400" dirty="0"/>
          </a:p>
          <a:p>
            <a:pPr lvl="1">
              <a:lnSpc>
                <a:spcPct val="100000"/>
              </a:lnSpc>
              <a:buChar char="•"/>
            </a:pPr>
            <a:r>
              <a:rPr lang="en-US" sz="3600" dirty="0">
                <a:latin typeface="Franklin Gothic Book"/>
              </a:rPr>
              <a:t>Data.lacity.org </a:t>
            </a:r>
          </a:p>
          <a:p>
            <a:pPr lvl="1">
              <a:lnSpc>
                <a:spcPct val="100000"/>
              </a:lnSpc>
              <a:buChar char="•"/>
            </a:pPr>
            <a:r>
              <a:rPr lang="en-US" sz="3600" dirty="0">
                <a:latin typeface="Franklin Gothic Book"/>
              </a:rPr>
              <a:t>Category (LAPD)</a:t>
            </a:r>
            <a:endParaRPr lang="en-US" sz="3600" dirty="0"/>
          </a:p>
          <a:p>
            <a:pPr lvl="1">
              <a:lnSpc>
                <a:spcPct val="100000"/>
              </a:lnSpc>
              <a:buChar char="•"/>
            </a:pPr>
            <a:r>
              <a:rPr lang="en-US" sz="3600" dirty="0">
                <a:latin typeface="Franklin Gothic Book"/>
              </a:rPr>
              <a:t>Tags (</a:t>
            </a:r>
            <a:r>
              <a:rPr lang="en-US" sz="3600" dirty="0" err="1">
                <a:latin typeface="Franklin Gothic Book"/>
                <a:hlinkClick r:id="rId2"/>
              </a:rPr>
              <a:t>lapd</a:t>
            </a:r>
            <a:r>
              <a:rPr lang="en-US" sz="3600" dirty="0">
                <a:latin typeface="Franklin Gothic Book"/>
              </a:rPr>
              <a:t>, </a:t>
            </a:r>
            <a:r>
              <a:rPr lang="en-US" sz="3600" dirty="0">
                <a:latin typeface="Franklin Gothic Book"/>
                <a:hlinkClick r:id="rId3"/>
              </a:rPr>
              <a:t>crime</a:t>
            </a:r>
            <a:r>
              <a:rPr lang="en-US" sz="3600" dirty="0">
                <a:latin typeface="Franklin Gothic Book"/>
              </a:rPr>
              <a:t>, </a:t>
            </a:r>
            <a:r>
              <a:rPr lang="en-US" sz="3600" dirty="0">
                <a:latin typeface="Franklin Gothic Book"/>
                <a:hlinkClick r:id="rId4"/>
              </a:rPr>
              <a:t>crime data</a:t>
            </a:r>
            <a:r>
              <a:rPr lang="en-US" sz="3600" dirty="0">
                <a:latin typeface="Franklin Gothic Book"/>
              </a:rPr>
              <a:t>, </a:t>
            </a:r>
            <a:r>
              <a:rPr lang="en-US" sz="3600" dirty="0">
                <a:latin typeface="Franklin Gothic Book"/>
                <a:hlinkClick r:id="rId5"/>
              </a:rPr>
              <a:t>police</a:t>
            </a:r>
            <a:r>
              <a:rPr lang="en-US" sz="3600" dirty="0">
                <a:latin typeface="Franklin Gothic Book"/>
              </a:rPr>
              <a:t>, </a:t>
            </a:r>
            <a:r>
              <a:rPr lang="en-US" sz="3600" dirty="0">
                <a:latin typeface="Franklin Gothic Book"/>
                <a:hlinkClick r:id="rId6"/>
              </a:rPr>
              <a:t>safe city</a:t>
            </a:r>
            <a:r>
              <a:rPr lang="en-US" sz="3600" dirty="0">
                <a:latin typeface="Franklin Gothic Book"/>
              </a:rPr>
              <a:t>, </a:t>
            </a:r>
            <a:r>
              <a:rPr lang="en-US" sz="3600" dirty="0">
                <a:latin typeface="Franklin Gothic Book"/>
                <a:hlinkClick r:id="rId7"/>
              </a:rPr>
              <a:t>crimes</a:t>
            </a:r>
            <a:r>
              <a:rPr lang="en-US" sz="3600" dirty="0">
                <a:latin typeface="Franklin Gothic Book"/>
              </a:rPr>
              <a:t>)</a:t>
            </a:r>
            <a:endParaRPr lang="en-US" sz="3600" dirty="0"/>
          </a:p>
          <a:p>
            <a:pPr>
              <a:lnSpc>
                <a:spcPct val="100000"/>
              </a:lnSpc>
            </a:pPr>
            <a:r>
              <a:rPr lang="en-US" sz="5400" dirty="0">
                <a:latin typeface="Franklin Gothic Book"/>
              </a:rPr>
              <a:t>Dissemination – publicly available online</a:t>
            </a:r>
            <a:endParaRPr lang="en-US" dirty="0"/>
          </a:p>
          <a:p>
            <a:pPr>
              <a:lnSpc>
                <a:spcPct val="100000"/>
              </a:lnSpc>
            </a:pPr>
            <a:endParaRPr lang="en-US" sz="5400" dirty="0"/>
          </a:p>
        </p:txBody>
      </p:sp>
    </p:spTree>
    <p:extLst>
      <p:ext uri="{BB962C8B-B14F-4D97-AF65-F5344CB8AC3E}">
        <p14:creationId xmlns:p14="http://schemas.microsoft.com/office/powerpoint/2010/main" val="162065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1122-4739-DB46-89DA-44900A05D55E}"/>
              </a:ext>
            </a:extLst>
          </p:cNvPr>
          <p:cNvSpPr>
            <a:spLocks noGrp="1"/>
          </p:cNvSpPr>
          <p:nvPr>
            <p:ph type="title"/>
          </p:nvPr>
        </p:nvSpPr>
        <p:spPr/>
        <p:txBody>
          <a:bodyPr/>
          <a:lstStyle/>
          <a:p>
            <a:r>
              <a:rPr lang="en-US"/>
              <a:t>Thank you! Questions?</a:t>
            </a:r>
          </a:p>
        </p:txBody>
      </p:sp>
    </p:spTree>
    <p:extLst>
      <p:ext uri="{BB962C8B-B14F-4D97-AF65-F5344CB8AC3E}">
        <p14:creationId xmlns:p14="http://schemas.microsoft.com/office/powerpoint/2010/main" val="377308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3D64-D32B-2CC8-4CE4-6B978C4CD2B7}"/>
              </a:ext>
            </a:extLst>
          </p:cNvPr>
          <p:cNvSpPr>
            <a:spLocks noGrp="1"/>
          </p:cNvSpPr>
          <p:nvPr>
            <p:ph type="title"/>
          </p:nvPr>
        </p:nvSpPr>
        <p:spPr>
          <a:xfrm>
            <a:off x="1292454" y="2521471"/>
            <a:ext cx="21032788" cy="1218282"/>
          </a:xfrm>
        </p:spPr>
        <p:txBody>
          <a:bodyPr/>
          <a:lstStyle/>
          <a:p>
            <a:r>
              <a:rPr lang="en-US" sz="8000">
                <a:latin typeface="Franklin Gothic Demi"/>
              </a:rPr>
              <a:t>Analysis study for machine learning</a:t>
            </a:r>
            <a:endParaRPr lang="en-US" sz="8000"/>
          </a:p>
        </p:txBody>
      </p:sp>
      <p:sp>
        <p:nvSpPr>
          <p:cNvPr id="3" name="Text Placeholder 2">
            <a:extLst>
              <a:ext uri="{FF2B5EF4-FFF2-40B4-BE49-F238E27FC236}">
                <a16:creationId xmlns:a16="http://schemas.microsoft.com/office/drawing/2014/main" id="{4462E467-6755-43E5-7EC4-9850506A91E1}"/>
              </a:ext>
            </a:extLst>
          </p:cNvPr>
          <p:cNvSpPr>
            <a:spLocks noGrp="1"/>
          </p:cNvSpPr>
          <p:nvPr>
            <p:ph type="body" sz="quarter" idx="10"/>
          </p:nvPr>
        </p:nvSpPr>
        <p:spPr/>
        <p:txBody>
          <a:bodyPr vert="horz" lIns="0" tIns="0" rIns="0" bIns="0" rtlCol="0" anchor="t">
            <a:spAutoFit/>
          </a:bodyPr>
          <a:lstStyle/>
          <a:p>
            <a:r>
              <a:rPr lang="en-US">
                <a:latin typeface="Franklin Gothic Book"/>
              </a:rPr>
              <a:t>Preliminary</a:t>
            </a:r>
            <a:endParaRPr lang="en-US"/>
          </a:p>
        </p:txBody>
      </p:sp>
      <p:sp>
        <p:nvSpPr>
          <p:cNvPr id="4" name="Text Placeholder 3">
            <a:extLst>
              <a:ext uri="{FF2B5EF4-FFF2-40B4-BE49-F238E27FC236}">
                <a16:creationId xmlns:a16="http://schemas.microsoft.com/office/drawing/2014/main" id="{C50725E3-C7CE-8824-17B6-62ADB9F5391F}"/>
              </a:ext>
            </a:extLst>
          </p:cNvPr>
          <p:cNvSpPr>
            <a:spLocks noGrp="1"/>
          </p:cNvSpPr>
          <p:nvPr>
            <p:ph type="body" sz="quarter" idx="11"/>
          </p:nvPr>
        </p:nvSpPr>
        <p:spPr>
          <a:xfrm>
            <a:off x="1312576" y="5548879"/>
            <a:ext cx="19975578" cy="7031925"/>
          </a:xfrm>
        </p:spPr>
        <p:txBody>
          <a:bodyPr vert="horz" wrap="square" lIns="0" tIns="0" rIns="0" bIns="0" rtlCol="0" anchor="t">
            <a:spAutoFit/>
          </a:bodyPr>
          <a:lstStyle/>
          <a:p>
            <a:pPr marL="457200" indent="-457200">
              <a:lnSpc>
                <a:spcPct val="100000"/>
              </a:lnSpc>
              <a:buClr>
                <a:srgbClr val="F1B300"/>
              </a:buClr>
              <a:buSzPct val="120000"/>
              <a:buFont typeface="Arial,Sans-Serif"/>
              <a:buChar char="•"/>
            </a:pPr>
            <a:r>
              <a:rPr lang="en-US" sz="4000" b="1" dirty="0">
                <a:latin typeface="Franklin Gothic Book"/>
              </a:rPr>
              <a:t>Question 1 – </a:t>
            </a:r>
          </a:p>
          <a:p>
            <a:pPr marL="1371600" lvl="1" indent="-457200">
              <a:lnSpc>
                <a:spcPct val="100000"/>
              </a:lnSpc>
              <a:buClr>
                <a:srgbClr val="F1B300"/>
              </a:buClr>
              <a:buFont typeface="Arial,Sans-Serif"/>
              <a:buChar char="•"/>
            </a:pPr>
            <a:r>
              <a:rPr lang="en-US" sz="4000" dirty="0">
                <a:latin typeface="Franklin Gothic Book"/>
              </a:rPr>
              <a:t>Which victim descent (race) is most likely to be victims of a crime in Los Angeles?</a:t>
            </a:r>
            <a:endParaRPr lang="en-US" sz="4000" b="1" dirty="0">
              <a:latin typeface="Franklin Gothic Book"/>
            </a:endParaRPr>
          </a:p>
          <a:p>
            <a:pPr marL="457200" indent="-457200">
              <a:lnSpc>
                <a:spcPct val="100000"/>
              </a:lnSpc>
              <a:buClr>
                <a:srgbClr val="F1B300"/>
              </a:buClr>
              <a:buSzPct val="120000"/>
              <a:buFont typeface="Arial,Sans-Serif"/>
              <a:buChar char="•"/>
            </a:pPr>
            <a:r>
              <a:rPr lang="en-US" sz="4000" b="1" dirty="0">
                <a:latin typeface="Franklin Gothic Book"/>
              </a:rPr>
              <a:t>Question 2 –</a:t>
            </a:r>
            <a:endParaRPr lang="en-US" sz="4000" dirty="0">
              <a:latin typeface="Franklin Gothic Book"/>
            </a:endParaRPr>
          </a:p>
          <a:p>
            <a:pPr marL="1371600" lvl="1" indent="-457200">
              <a:buClr>
                <a:srgbClr val="F1B300"/>
              </a:buClr>
              <a:buFont typeface="Arial,Sans-Serif"/>
              <a:buChar char="•"/>
            </a:pPr>
            <a:r>
              <a:rPr lang="en-US" sz="4000" dirty="0">
                <a:latin typeface="Franklin Gothic Book"/>
              </a:rPr>
              <a:t>Within the city of Los Angeles, at any particular time, is there an increase or decrease in crime rates, in comparison to the location where the crime took place?</a:t>
            </a:r>
          </a:p>
          <a:p>
            <a:pPr marL="457200" indent="-457200">
              <a:lnSpc>
                <a:spcPct val="100000"/>
              </a:lnSpc>
              <a:buClr>
                <a:srgbClr val="F1B300"/>
              </a:buClr>
              <a:buSzPct val="120000"/>
              <a:buFont typeface="Arial,Sans-Serif"/>
              <a:buChar char="•"/>
            </a:pPr>
            <a:r>
              <a:rPr lang="en-US" sz="4000" b="1" dirty="0">
                <a:latin typeface="Franklin Gothic Book"/>
              </a:rPr>
              <a:t>Question 3 –</a:t>
            </a:r>
            <a:endParaRPr lang="en-US" sz="4000" dirty="0">
              <a:latin typeface="Franklin Gothic Book"/>
            </a:endParaRPr>
          </a:p>
          <a:p>
            <a:pPr marL="1371600" lvl="1" indent="-457200">
              <a:buClr>
                <a:srgbClr val="F1B300"/>
              </a:buClr>
              <a:buFont typeface="Arial,Sans-Serif"/>
              <a:buChar char="•"/>
            </a:pPr>
            <a:r>
              <a:rPr lang="en-US" sz="4000" dirty="0">
                <a:latin typeface="Franklin Gothic Book"/>
              </a:rPr>
              <a:t>Is there a correlation between the age of victims and their associated gender?</a:t>
            </a:r>
          </a:p>
          <a:p>
            <a:endParaRPr lang="en-US"/>
          </a:p>
        </p:txBody>
      </p:sp>
    </p:spTree>
    <p:extLst>
      <p:ext uri="{BB962C8B-B14F-4D97-AF65-F5344CB8AC3E}">
        <p14:creationId xmlns:p14="http://schemas.microsoft.com/office/powerpoint/2010/main" val="342965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1314865" y="1961177"/>
            <a:ext cx="21032788" cy="1218282"/>
          </a:xfrm>
        </p:spPr>
        <p:txBody>
          <a:bodyPr/>
          <a:lstStyle/>
          <a:p>
            <a:r>
              <a:rPr lang="en-US" dirty="0">
                <a:latin typeface="Franklin Gothic Demi"/>
              </a:rPr>
              <a:t>Preliminary Visualizations</a:t>
            </a:r>
            <a:endParaRPr lang="en-US" dirty="0"/>
          </a:p>
        </p:txBody>
      </p:sp>
      <p:sp>
        <p:nvSpPr>
          <p:cNvPr id="8" name="Text Placeholder 19">
            <a:extLst>
              <a:ext uri="{FF2B5EF4-FFF2-40B4-BE49-F238E27FC236}">
                <a16:creationId xmlns:a16="http://schemas.microsoft.com/office/drawing/2014/main" id="{5383BDE9-01EF-9847-998D-A488333FD81C}"/>
              </a:ext>
            </a:extLst>
          </p:cNvPr>
          <p:cNvSpPr>
            <a:spLocks noGrp="1"/>
          </p:cNvSpPr>
          <p:nvPr>
            <p:ph type="body" sz="quarter" idx="10"/>
          </p:nvPr>
        </p:nvSpPr>
        <p:spPr>
          <a:xfrm>
            <a:off x="1318989" y="3189290"/>
            <a:ext cx="21618005" cy="738664"/>
          </a:xfrm>
        </p:spPr>
        <p:txBody>
          <a:bodyPr vert="horz" lIns="0" tIns="0" rIns="0" bIns="0" rtlCol="0" anchor="t">
            <a:spAutoFit/>
          </a:bodyPr>
          <a:lstStyle/>
          <a:p>
            <a:r>
              <a:rPr lang="en-US" sz="4800" cap="none">
                <a:latin typeface="Franklin Gothic Book"/>
              </a:rPr>
              <a:t>MALE VERSUS FEMALE CRIME VICTIMS</a:t>
            </a:r>
            <a:endParaRPr lang="en-US"/>
          </a:p>
        </p:txBody>
      </p:sp>
      <p:pic>
        <p:nvPicPr>
          <p:cNvPr id="3" name="Picture 3" descr="Chart, pie chart&#10;&#10;Description automatically generated">
            <a:extLst>
              <a:ext uri="{FF2B5EF4-FFF2-40B4-BE49-F238E27FC236}">
                <a16:creationId xmlns:a16="http://schemas.microsoft.com/office/drawing/2014/main" id="{9965DB52-0CD9-8124-55EF-227FB2A57133}"/>
              </a:ext>
            </a:extLst>
          </p:cNvPr>
          <p:cNvPicPr>
            <a:picLocks noChangeAspect="1"/>
          </p:cNvPicPr>
          <p:nvPr/>
        </p:nvPicPr>
        <p:blipFill rotWithShape="1">
          <a:blip r:embed="rId2"/>
          <a:srcRect l="31170" t="3091" r="24519" b="18838"/>
          <a:stretch/>
        </p:blipFill>
        <p:spPr>
          <a:xfrm>
            <a:off x="14250092" y="3709425"/>
            <a:ext cx="9656902" cy="9540638"/>
          </a:xfrm>
          <a:prstGeom prst="rect">
            <a:avLst/>
          </a:prstGeom>
        </p:spPr>
      </p:pic>
      <p:graphicFrame>
        <p:nvGraphicFramePr>
          <p:cNvPr id="5" name="Table 5">
            <a:extLst>
              <a:ext uri="{FF2B5EF4-FFF2-40B4-BE49-F238E27FC236}">
                <a16:creationId xmlns:a16="http://schemas.microsoft.com/office/drawing/2014/main" id="{1FDCA2CA-754A-BE59-19AD-3C35DF7D0776}"/>
              </a:ext>
            </a:extLst>
          </p:cNvPr>
          <p:cNvGraphicFramePr>
            <a:graphicFrameLocks noGrp="1"/>
          </p:cNvGraphicFramePr>
          <p:nvPr>
            <p:extLst>
              <p:ext uri="{D42A27DB-BD31-4B8C-83A1-F6EECF244321}">
                <p14:modId xmlns:p14="http://schemas.microsoft.com/office/powerpoint/2010/main" val="2056348826"/>
              </p:ext>
            </p:extLst>
          </p:nvPr>
        </p:nvGraphicFramePr>
        <p:xfrm>
          <a:off x="2200485" y="6359827"/>
          <a:ext cx="7900307" cy="4114800"/>
        </p:xfrm>
        <a:graphic>
          <a:graphicData uri="http://schemas.openxmlformats.org/drawingml/2006/table">
            <a:tbl>
              <a:tblPr firstRow="1" bandRow="1">
                <a:tableStyleId>{5C22544A-7EE6-4342-B048-85BDC9FD1C3A}</a:tableStyleId>
              </a:tblPr>
              <a:tblGrid>
                <a:gridCol w="4747327">
                  <a:extLst>
                    <a:ext uri="{9D8B030D-6E8A-4147-A177-3AD203B41FA5}">
                      <a16:colId xmlns:a16="http://schemas.microsoft.com/office/drawing/2014/main" val="2699983707"/>
                    </a:ext>
                  </a:extLst>
                </a:gridCol>
                <a:gridCol w="3152980">
                  <a:extLst>
                    <a:ext uri="{9D8B030D-6E8A-4147-A177-3AD203B41FA5}">
                      <a16:colId xmlns:a16="http://schemas.microsoft.com/office/drawing/2014/main" val="2504049120"/>
                    </a:ext>
                  </a:extLst>
                </a:gridCol>
              </a:tblGrid>
              <a:tr h="370840">
                <a:tc>
                  <a:txBody>
                    <a:bodyPr/>
                    <a:lstStyle/>
                    <a:p>
                      <a:r>
                        <a:rPr lang="en-US"/>
                        <a:t>Gender</a:t>
                      </a:r>
                    </a:p>
                  </a:txBody>
                  <a:tcPr/>
                </a:tc>
                <a:tc>
                  <a:txBody>
                    <a:bodyPr/>
                    <a:lstStyle/>
                    <a:p>
                      <a:r>
                        <a:rPr lang="en-US"/>
                        <a:t>Amount</a:t>
                      </a:r>
                    </a:p>
                  </a:txBody>
                  <a:tcPr/>
                </a:tc>
                <a:extLst>
                  <a:ext uri="{0D108BD9-81ED-4DB2-BD59-A6C34878D82A}">
                    <a16:rowId xmlns:a16="http://schemas.microsoft.com/office/drawing/2014/main" val="17087165"/>
                  </a:ext>
                </a:extLst>
              </a:tr>
              <a:tr h="370840">
                <a:tc>
                  <a:txBody>
                    <a:bodyPr/>
                    <a:lstStyle/>
                    <a:p>
                      <a:r>
                        <a:rPr lang="en-US"/>
                        <a:t>F - Female</a:t>
                      </a:r>
                    </a:p>
                  </a:txBody>
                  <a:tcPr/>
                </a:tc>
                <a:tc>
                  <a:txBody>
                    <a:bodyPr/>
                    <a:lstStyle/>
                    <a:p>
                      <a:r>
                        <a:rPr lang="en-US"/>
                        <a:t>75263</a:t>
                      </a:r>
                    </a:p>
                  </a:txBody>
                  <a:tcPr/>
                </a:tc>
                <a:extLst>
                  <a:ext uri="{0D108BD9-81ED-4DB2-BD59-A6C34878D82A}">
                    <a16:rowId xmlns:a16="http://schemas.microsoft.com/office/drawing/2014/main" val="1931350848"/>
                  </a:ext>
                </a:extLst>
              </a:tr>
              <a:tr h="370840">
                <a:tc>
                  <a:txBody>
                    <a:bodyPr/>
                    <a:lstStyle/>
                    <a:p>
                      <a:r>
                        <a:rPr lang="en-US"/>
                        <a:t>H</a:t>
                      </a:r>
                    </a:p>
                  </a:txBody>
                  <a:tcPr/>
                </a:tc>
                <a:tc>
                  <a:txBody>
                    <a:bodyPr/>
                    <a:lstStyle/>
                    <a:p>
                      <a:r>
                        <a:rPr lang="en-US"/>
                        <a:t>28</a:t>
                      </a:r>
                    </a:p>
                  </a:txBody>
                  <a:tcPr/>
                </a:tc>
                <a:extLst>
                  <a:ext uri="{0D108BD9-81ED-4DB2-BD59-A6C34878D82A}">
                    <a16:rowId xmlns:a16="http://schemas.microsoft.com/office/drawing/2014/main" val="1704271459"/>
                  </a:ext>
                </a:extLst>
              </a:tr>
              <a:tr h="370840">
                <a:tc>
                  <a:txBody>
                    <a:bodyPr/>
                    <a:lstStyle/>
                    <a:p>
                      <a:r>
                        <a:rPr lang="en-US"/>
                        <a:t>M - Male</a:t>
                      </a:r>
                    </a:p>
                  </a:txBody>
                  <a:tcPr/>
                </a:tc>
                <a:tc>
                  <a:txBody>
                    <a:bodyPr/>
                    <a:lstStyle/>
                    <a:p>
                      <a:r>
                        <a:rPr lang="en-US"/>
                        <a:t>86765</a:t>
                      </a:r>
                    </a:p>
                  </a:txBody>
                  <a:tcPr/>
                </a:tc>
                <a:extLst>
                  <a:ext uri="{0D108BD9-81ED-4DB2-BD59-A6C34878D82A}">
                    <a16:rowId xmlns:a16="http://schemas.microsoft.com/office/drawing/2014/main" val="2486377624"/>
                  </a:ext>
                </a:extLst>
              </a:tr>
              <a:tr h="370840">
                <a:tc>
                  <a:txBody>
                    <a:bodyPr/>
                    <a:lstStyle/>
                    <a:p>
                      <a:r>
                        <a:rPr lang="en-US"/>
                        <a:t>X - Unknown</a:t>
                      </a:r>
                    </a:p>
                  </a:txBody>
                  <a:tcPr/>
                </a:tc>
                <a:tc>
                  <a:txBody>
                    <a:bodyPr/>
                    <a:lstStyle/>
                    <a:p>
                      <a:r>
                        <a:rPr lang="en-US"/>
                        <a:t>16107</a:t>
                      </a:r>
                    </a:p>
                  </a:txBody>
                  <a:tcPr/>
                </a:tc>
                <a:extLst>
                  <a:ext uri="{0D108BD9-81ED-4DB2-BD59-A6C34878D82A}">
                    <a16:rowId xmlns:a16="http://schemas.microsoft.com/office/drawing/2014/main" val="3918628004"/>
                  </a:ext>
                </a:extLst>
              </a:tr>
            </a:tbl>
          </a:graphicData>
        </a:graphic>
      </p:graphicFrame>
    </p:spTree>
    <p:extLst>
      <p:ext uri="{BB962C8B-B14F-4D97-AF65-F5344CB8AC3E}">
        <p14:creationId xmlns:p14="http://schemas.microsoft.com/office/powerpoint/2010/main" val="1924191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1314865" y="1468118"/>
            <a:ext cx="21032788" cy="2436564"/>
          </a:xfrm>
        </p:spPr>
        <p:txBody>
          <a:bodyPr/>
          <a:lstStyle/>
          <a:p>
            <a:r>
              <a:rPr lang="en-US" dirty="0">
                <a:latin typeface="Franklin Gothic Demi"/>
              </a:rPr>
              <a:t>Preliminary VISUALIZATIONS</a:t>
            </a:r>
            <a:endParaRPr lang="en-US" b="0" dirty="0">
              <a:latin typeface="Franklin Gothic Demi"/>
            </a:endParaRPr>
          </a:p>
          <a:p>
            <a:endParaRPr lang="en-US" b="0"/>
          </a:p>
        </p:txBody>
      </p:sp>
      <p:pic>
        <p:nvPicPr>
          <p:cNvPr id="2" name="Picture 2" descr="Chart, pie chart&#10;&#10;Description automatically generated">
            <a:extLst>
              <a:ext uri="{FF2B5EF4-FFF2-40B4-BE49-F238E27FC236}">
                <a16:creationId xmlns:a16="http://schemas.microsoft.com/office/drawing/2014/main" id="{D0AF02E0-4F64-7B76-598C-38ECF0CACD97}"/>
              </a:ext>
            </a:extLst>
          </p:cNvPr>
          <p:cNvPicPr>
            <a:picLocks noChangeAspect="1"/>
          </p:cNvPicPr>
          <p:nvPr/>
        </p:nvPicPr>
        <p:blipFill rotWithShape="1">
          <a:blip r:embed="rId3"/>
          <a:srcRect l="29946" t="-189" r="6845" b="15501"/>
          <a:stretch/>
        </p:blipFill>
        <p:spPr>
          <a:xfrm>
            <a:off x="11878042" y="3912879"/>
            <a:ext cx="11953902" cy="9041216"/>
          </a:xfrm>
          <a:prstGeom prst="rect">
            <a:avLst/>
          </a:prstGeom>
        </p:spPr>
      </p:pic>
      <p:sp>
        <p:nvSpPr>
          <p:cNvPr id="4" name="Text Placeholder 3">
            <a:extLst>
              <a:ext uri="{FF2B5EF4-FFF2-40B4-BE49-F238E27FC236}">
                <a16:creationId xmlns:a16="http://schemas.microsoft.com/office/drawing/2014/main" id="{01160142-6B05-162B-D152-86BD15BCE253}"/>
              </a:ext>
            </a:extLst>
          </p:cNvPr>
          <p:cNvSpPr>
            <a:spLocks noGrp="1"/>
          </p:cNvSpPr>
          <p:nvPr>
            <p:ph type="body" sz="quarter" idx="10"/>
          </p:nvPr>
        </p:nvSpPr>
        <p:spPr>
          <a:xfrm>
            <a:off x="1318989" y="2830701"/>
            <a:ext cx="15554325" cy="738664"/>
          </a:xfrm>
        </p:spPr>
        <p:txBody>
          <a:bodyPr vert="horz" lIns="0" tIns="0" rIns="0" bIns="0" rtlCol="0" anchor="t">
            <a:spAutoFit/>
          </a:bodyPr>
          <a:lstStyle/>
          <a:p>
            <a:r>
              <a:rPr lang="en-US" sz="4800">
                <a:latin typeface="Franklin Gothic Book"/>
              </a:rPr>
              <a:t>Race Distribution</a:t>
            </a:r>
            <a:endParaRPr lang="en-US" sz="4800"/>
          </a:p>
        </p:txBody>
      </p:sp>
      <p:graphicFrame>
        <p:nvGraphicFramePr>
          <p:cNvPr id="3" name="Table 5">
            <a:extLst>
              <a:ext uri="{FF2B5EF4-FFF2-40B4-BE49-F238E27FC236}">
                <a16:creationId xmlns:a16="http://schemas.microsoft.com/office/drawing/2014/main" id="{B41FC1E1-C94A-98CF-F9D5-003B11F00054}"/>
              </a:ext>
            </a:extLst>
          </p:cNvPr>
          <p:cNvGraphicFramePr>
            <a:graphicFrameLocks noGrp="1"/>
          </p:cNvGraphicFramePr>
          <p:nvPr>
            <p:extLst>
              <p:ext uri="{D42A27DB-BD31-4B8C-83A1-F6EECF244321}">
                <p14:modId xmlns:p14="http://schemas.microsoft.com/office/powerpoint/2010/main" val="4514427"/>
              </p:ext>
            </p:extLst>
          </p:nvPr>
        </p:nvGraphicFramePr>
        <p:xfrm>
          <a:off x="1418294" y="5469703"/>
          <a:ext cx="9923326" cy="6492240"/>
        </p:xfrm>
        <a:graphic>
          <a:graphicData uri="http://schemas.openxmlformats.org/drawingml/2006/table">
            <a:tbl>
              <a:tblPr firstRow="1" bandRow="1">
                <a:tableStyleId>{5C22544A-7EE6-4342-B048-85BDC9FD1C3A}</a:tableStyleId>
              </a:tblPr>
              <a:tblGrid>
                <a:gridCol w="6149946">
                  <a:extLst>
                    <a:ext uri="{9D8B030D-6E8A-4147-A177-3AD203B41FA5}">
                      <a16:colId xmlns:a16="http://schemas.microsoft.com/office/drawing/2014/main" val="3922648382"/>
                    </a:ext>
                  </a:extLst>
                </a:gridCol>
                <a:gridCol w="3773380">
                  <a:extLst>
                    <a:ext uri="{9D8B030D-6E8A-4147-A177-3AD203B41FA5}">
                      <a16:colId xmlns:a16="http://schemas.microsoft.com/office/drawing/2014/main" val="3419987072"/>
                    </a:ext>
                  </a:extLst>
                </a:gridCol>
              </a:tblGrid>
              <a:tr h="370840">
                <a:tc>
                  <a:txBody>
                    <a:bodyPr/>
                    <a:lstStyle/>
                    <a:p>
                      <a:r>
                        <a:rPr lang="en-US"/>
                        <a:t>Descent</a:t>
                      </a:r>
                    </a:p>
                  </a:txBody>
                  <a:tcPr/>
                </a:tc>
                <a:tc>
                  <a:txBody>
                    <a:bodyPr/>
                    <a:lstStyle/>
                    <a:p>
                      <a:r>
                        <a:rPr lang="en-US"/>
                        <a:t>Amount</a:t>
                      </a:r>
                    </a:p>
                  </a:txBody>
                  <a:tcPr/>
                </a:tc>
                <a:extLst>
                  <a:ext uri="{0D108BD9-81ED-4DB2-BD59-A6C34878D82A}">
                    <a16:rowId xmlns:a16="http://schemas.microsoft.com/office/drawing/2014/main" val="2510255930"/>
                  </a:ext>
                </a:extLst>
              </a:tr>
              <a:tr h="370840">
                <a:tc>
                  <a:txBody>
                    <a:bodyPr/>
                    <a:lstStyle/>
                    <a:p>
                      <a:r>
                        <a:rPr lang="en-US"/>
                        <a:t>B - Black</a:t>
                      </a:r>
                    </a:p>
                  </a:txBody>
                  <a:tcPr/>
                </a:tc>
                <a:tc>
                  <a:txBody>
                    <a:bodyPr/>
                    <a:lstStyle/>
                    <a:p>
                      <a:r>
                        <a:rPr lang="en-US"/>
                        <a:t>29610</a:t>
                      </a:r>
                    </a:p>
                  </a:txBody>
                  <a:tcPr/>
                </a:tc>
                <a:extLst>
                  <a:ext uri="{0D108BD9-81ED-4DB2-BD59-A6C34878D82A}">
                    <a16:rowId xmlns:a16="http://schemas.microsoft.com/office/drawing/2014/main" val="886236921"/>
                  </a:ext>
                </a:extLst>
              </a:tr>
              <a:tr h="370840">
                <a:tc>
                  <a:txBody>
                    <a:bodyPr/>
                    <a:lstStyle/>
                    <a:p>
                      <a:r>
                        <a:rPr lang="en-US"/>
                        <a:t>H – Hispanic/Latin/Mexican</a:t>
                      </a:r>
                    </a:p>
                  </a:txBody>
                  <a:tcPr/>
                </a:tc>
                <a:tc>
                  <a:txBody>
                    <a:bodyPr/>
                    <a:lstStyle/>
                    <a:p>
                      <a:r>
                        <a:rPr lang="en-US"/>
                        <a:t>62546</a:t>
                      </a:r>
                    </a:p>
                  </a:txBody>
                  <a:tcPr/>
                </a:tc>
                <a:extLst>
                  <a:ext uri="{0D108BD9-81ED-4DB2-BD59-A6C34878D82A}">
                    <a16:rowId xmlns:a16="http://schemas.microsoft.com/office/drawing/2014/main" val="3186520276"/>
                  </a:ext>
                </a:extLst>
              </a:tr>
              <a:tr h="370840">
                <a:tc>
                  <a:txBody>
                    <a:bodyPr/>
                    <a:lstStyle/>
                    <a:p>
                      <a:r>
                        <a:rPr lang="en-US"/>
                        <a:t>O - Other</a:t>
                      </a:r>
                    </a:p>
                  </a:txBody>
                  <a:tcPr/>
                </a:tc>
                <a:tc>
                  <a:txBody>
                    <a:bodyPr/>
                    <a:lstStyle/>
                    <a:p>
                      <a:r>
                        <a:rPr lang="en-US"/>
                        <a:t>16332</a:t>
                      </a:r>
                    </a:p>
                  </a:txBody>
                  <a:tcPr/>
                </a:tc>
                <a:extLst>
                  <a:ext uri="{0D108BD9-81ED-4DB2-BD59-A6C34878D82A}">
                    <a16:rowId xmlns:a16="http://schemas.microsoft.com/office/drawing/2014/main" val="3655507146"/>
                  </a:ext>
                </a:extLst>
              </a:tr>
              <a:tr h="370840">
                <a:tc>
                  <a:txBody>
                    <a:bodyPr/>
                    <a:lstStyle/>
                    <a:p>
                      <a:r>
                        <a:rPr lang="en-US"/>
                        <a:t>W - White</a:t>
                      </a:r>
                    </a:p>
                  </a:txBody>
                  <a:tcPr/>
                </a:tc>
                <a:tc>
                  <a:txBody>
                    <a:bodyPr/>
                    <a:lstStyle/>
                    <a:p>
                      <a:r>
                        <a:rPr lang="en-US"/>
                        <a:t>43553</a:t>
                      </a:r>
                    </a:p>
                  </a:txBody>
                  <a:tcPr/>
                </a:tc>
                <a:extLst>
                  <a:ext uri="{0D108BD9-81ED-4DB2-BD59-A6C34878D82A}">
                    <a16:rowId xmlns:a16="http://schemas.microsoft.com/office/drawing/2014/main" val="2157645173"/>
                  </a:ext>
                </a:extLst>
              </a:tr>
              <a:tr h="370840">
                <a:tc>
                  <a:txBody>
                    <a:bodyPr/>
                    <a:lstStyle/>
                    <a:p>
                      <a:r>
                        <a:rPr lang="en-US"/>
                        <a:t>X - Unknown</a:t>
                      </a:r>
                    </a:p>
                  </a:txBody>
                  <a:tcPr/>
                </a:tc>
                <a:tc>
                  <a:txBody>
                    <a:bodyPr/>
                    <a:lstStyle/>
                    <a:p>
                      <a:r>
                        <a:rPr lang="en-US"/>
                        <a:t>17970</a:t>
                      </a:r>
                    </a:p>
                  </a:txBody>
                  <a:tcPr/>
                </a:tc>
                <a:extLst>
                  <a:ext uri="{0D108BD9-81ED-4DB2-BD59-A6C34878D82A}">
                    <a16:rowId xmlns:a16="http://schemas.microsoft.com/office/drawing/2014/main" val="1447621144"/>
                  </a:ext>
                </a:extLst>
              </a:tr>
              <a:tr h="370840">
                <a:tc>
                  <a:txBody>
                    <a:bodyPr/>
                    <a:lstStyle/>
                    <a:p>
                      <a:r>
                        <a:rPr lang="en-US"/>
                        <a:t>others</a:t>
                      </a:r>
                    </a:p>
                  </a:txBody>
                  <a:tcPr/>
                </a:tc>
                <a:tc>
                  <a:txBody>
                    <a:bodyPr/>
                    <a:lstStyle/>
                    <a:p>
                      <a:r>
                        <a:rPr lang="en-US"/>
                        <a:t>8150</a:t>
                      </a:r>
                    </a:p>
                  </a:txBody>
                  <a:tcPr/>
                </a:tc>
                <a:extLst>
                  <a:ext uri="{0D108BD9-81ED-4DB2-BD59-A6C34878D82A}">
                    <a16:rowId xmlns:a16="http://schemas.microsoft.com/office/drawing/2014/main" val="2085010656"/>
                  </a:ext>
                </a:extLst>
              </a:tr>
            </a:tbl>
          </a:graphicData>
        </a:graphic>
      </p:graphicFrame>
    </p:spTree>
    <p:extLst>
      <p:ext uri="{BB962C8B-B14F-4D97-AF65-F5344CB8AC3E}">
        <p14:creationId xmlns:p14="http://schemas.microsoft.com/office/powerpoint/2010/main" val="3384005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51F6-6416-FC07-1753-F8EB95FCF7E2}"/>
              </a:ext>
            </a:extLst>
          </p:cNvPr>
          <p:cNvSpPr>
            <a:spLocks noGrp="1"/>
          </p:cNvSpPr>
          <p:nvPr>
            <p:ph type="title"/>
          </p:nvPr>
        </p:nvSpPr>
        <p:spPr>
          <a:xfrm>
            <a:off x="1292454" y="1457546"/>
            <a:ext cx="21032788" cy="1218282"/>
          </a:xfrm>
        </p:spPr>
        <p:txBody>
          <a:bodyPr/>
          <a:lstStyle/>
          <a:p>
            <a:r>
              <a:rPr lang="en-US">
                <a:latin typeface="Franklin Gothic Demi"/>
              </a:rPr>
              <a:t>Proposed outcome</a:t>
            </a:r>
            <a:endParaRPr lang="en-US" err="1"/>
          </a:p>
        </p:txBody>
      </p:sp>
      <p:sp>
        <p:nvSpPr>
          <p:cNvPr id="3" name="Text Placeholder 2">
            <a:extLst>
              <a:ext uri="{FF2B5EF4-FFF2-40B4-BE49-F238E27FC236}">
                <a16:creationId xmlns:a16="http://schemas.microsoft.com/office/drawing/2014/main" id="{88F4657D-A980-CB99-39D3-255117108138}"/>
              </a:ext>
            </a:extLst>
          </p:cNvPr>
          <p:cNvSpPr>
            <a:spLocks noGrp="1"/>
          </p:cNvSpPr>
          <p:nvPr>
            <p:ph type="body" sz="quarter" idx="10"/>
          </p:nvPr>
        </p:nvSpPr>
        <p:spPr>
          <a:xfrm>
            <a:off x="1318989" y="2842541"/>
            <a:ext cx="15554325" cy="1661993"/>
          </a:xfrm>
        </p:spPr>
        <p:txBody>
          <a:bodyPr vert="horz" lIns="0" tIns="0" rIns="0" bIns="0" rtlCol="0" anchor="t">
            <a:spAutoFit/>
          </a:bodyPr>
          <a:lstStyle/>
          <a:p>
            <a:r>
              <a:rPr lang="en-US">
                <a:latin typeface="Franklin Gothic Book"/>
              </a:rPr>
              <a:t>Accurately Identify People who are most likely to become a victim of crime in LA</a:t>
            </a:r>
            <a:endParaRPr lang="en-US"/>
          </a:p>
        </p:txBody>
      </p:sp>
      <p:sp>
        <p:nvSpPr>
          <p:cNvPr id="4" name="Text Placeholder 3">
            <a:extLst>
              <a:ext uri="{FF2B5EF4-FFF2-40B4-BE49-F238E27FC236}">
                <a16:creationId xmlns:a16="http://schemas.microsoft.com/office/drawing/2014/main" id="{294CA29D-BE8D-FE41-1966-556FFE53D4C1}"/>
              </a:ext>
            </a:extLst>
          </p:cNvPr>
          <p:cNvSpPr>
            <a:spLocks noGrp="1"/>
          </p:cNvSpPr>
          <p:nvPr>
            <p:ph type="body" sz="quarter" idx="11"/>
          </p:nvPr>
        </p:nvSpPr>
        <p:spPr>
          <a:xfrm>
            <a:off x="2536949" y="5069907"/>
            <a:ext cx="19321789" cy="8647752"/>
          </a:xfrm>
        </p:spPr>
        <p:txBody>
          <a:bodyPr vert="horz" wrap="square" lIns="0" tIns="0" rIns="0" bIns="0" rtlCol="0" anchor="t">
            <a:spAutoFit/>
          </a:bodyPr>
          <a:lstStyle/>
          <a:p>
            <a:r>
              <a:rPr lang="en-US" sz="4800" dirty="0">
                <a:latin typeface="Franklin Gothic Book"/>
              </a:rPr>
              <a:t>If there is a direction correlation considering location, time, age, race, and sex, then can we predict if certain individuals are most susceptible to being a victim of a crime in Los Angeles?</a:t>
            </a:r>
            <a:endParaRPr lang="en-US" sz="4800" dirty="0"/>
          </a:p>
          <a:p>
            <a:r>
              <a:rPr lang="en-US" sz="4800" dirty="0">
                <a:latin typeface="Franklin Gothic Book"/>
              </a:rPr>
              <a:t>Analysis is based on the following categories – </a:t>
            </a:r>
          </a:p>
          <a:p>
            <a:pPr lvl="2">
              <a:lnSpc>
                <a:spcPct val="100000"/>
              </a:lnSpc>
              <a:buChar char="•"/>
            </a:pPr>
            <a:r>
              <a:rPr lang="en-US" sz="4000" dirty="0">
                <a:latin typeface="Franklin Gothic Book"/>
              </a:rPr>
              <a:t>Race</a:t>
            </a:r>
            <a:endParaRPr lang="en-US" sz="4000"/>
          </a:p>
          <a:p>
            <a:pPr lvl="2">
              <a:lnSpc>
                <a:spcPct val="100000"/>
              </a:lnSpc>
              <a:buChar char="•"/>
            </a:pPr>
            <a:r>
              <a:rPr lang="en-US" sz="4000" dirty="0">
                <a:latin typeface="Franklin Gothic Book"/>
              </a:rPr>
              <a:t>Age</a:t>
            </a:r>
            <a:endParaRPr lang="en-US" sz="4000"/>
          </a:p>
          <a:p>
            <a:pPr lvl="2">
              <a:lnSpc>
                <a:spcPct val="100000"/>
              </a:lnSpc>
              <a:buChar char="•"/>
            </a:pPr>
            <a:r>
              <a:rPr lang="en-US" sz="4000" dirty="0">
                <a:latin typeface="Franklin Gothic Book"/>
              </a:rPr>
              <a:t>Sex</a:t>
            </a:r>
            <a:endParaRPr lang="en-US" sz="4000"/>
          </a:p>
          <a:p>
            <a:pPr lvl="2">
              <a:lnSpc>
                <a:spcPct val="100000"/>
              </a:lnSpc>
              <a:buChar char="•"/>
            </a:pPr>
            <a:r>
              <a:rPr lang="en-US" sz="4000" dirty="0">
                <a:latin typeface="Franklin Gothic Book"/>
              </a:rPr>
              <a:t>Time of day</a:t>
            </a:r>
            <a:endParaRPr lang="en-US" sz="4000"/>
          </a:p>
          <a:p>
            <a:pPr lvl="2">
              <a:lnSpc>
                <a:spcPct val="100000"/>
              </a:lnSpc>
              <a:buChar char="•"/>
            </a:pPr>
            <a:r>
              <a:rPr lang="en-US" sz="4000" dirty="0">
                <a:latin typeface="Franklin Gothic Book"/>
              </a:rPr>
              <a:t>Location</a:t>
            </a:r>
            <a:endParaRPr lang="en-US" sz="4000" dirty="0"/>
          </a:p>
          <a:p>
            <a:endParaRPr lang="en-US"/>
          </a:p>
        </p:txBody>
      </p:sp>
    </p:spTree>
    <p:extLst>
      <p:ext uri="{BB962C8B-B14F-4D97-AF65-F5344CB8AC3E}">
        <p14:creationId xmlns:p14="http://schemas.microsoft.com/office/powerpoint/2010/main" val="15636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1292454" y="1400882"/>
            <a:ext cx="21032788" cy="1218282"/>
          </a:xfrm>
        </p:spPr>
        <p:txBody>
          <a:bodyPr/>
          <a:lstStyle/>
          <a:p>
            <a:r>
              <a:rPr lang="en-US">
                <a:latin typeface="Franklin Gothic Demi"/>
              </a:rPr>
              <a:t>Machine learning - </a:t>
            </a:r>
            <a:r>
              <a:rPr lang="en-US" err="1">
                <a:latin typeface="Franklin Gothic Demi"/>
              </a:rPr>
              <a:t>kmodes</a:t>
            </a:r>
            <a:endParaRPr lang="en-US" err="1"/>
          </a:p>
        </p:txBody>
      </p:sp>
      <p:sp>
        <p:nvSpPr>
          <p:cNvPr id="3" name="Text Placeholder 3">
            <a:extLst>
              <a:ext uri="{FF2B5EF4-FFF2-40B4-BE49-F238E27FC236}">
                <a16:creationId xmlns:a16="http://schemas.microsoft.com/office/drawing/2014/main" id="{9F27E143-B5C5-B3CA-39F6-C8B4BC61FE19}"/>
              </a:ext>
            </a:extLst>
          </p:cNvPr>
          <p:cNvSpPr txBox="1">
            <a:spLocks/>
          </p:cNvSpPr>
          <p:nvPr/>
        </p:nvSpPr>
        <p:spPr>
          <a:xfrm>
            <a:off x="2422537" y="7312219"/>
            <a:ext cx="14641232" cy="738664"/>
          </a:xfrm>
          <a:prstGeom prst="rect">
            <a:avLst/>
          </a:prstGeom>
        </p:spPr>
        <p:txBody>
          <a:bodyPr vert="horz" wrap="square" lIns="0" tIns="0" rIns="0" bIns="0" rtlCol="0" anchor="t">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lvl="1">
              <a:lnSpc>
                <a:spcPct val="100000"/>
              </a:lnSpc>
              <a:buChar char="•"/>
            </a:pPr>
            <a:endParaRPr lang="en-US" sz="4800" b="1"/>
          </a:p>
        </p:txBody>
      </p:sp>
      <p:sp>
        <p:nvSpPr>
          <p:cNvPr id="2" name="TextBox 1">
            <a:extLst>
              <a:ext uri="{FF2B5EF4-FFF2-40B4-BE49-F238E27FC236}">
                <a16:creationId xmlns:a16="http://schemas.microsoft.com/office/drawing/2014/main" id="{CF9A3C37-8F50-4BD2-23D6-E23B3B8DEEAD}"/>
              </a:ext>
            </a:extLst>
          </p:cNvPr>
          <p:cNvSpPr txBox="1"/>
          <p:nvPr/>
        </p:nvSpPr>
        <p:spPr>
          <a:xfrm>
            <a:off x="1050158" y="3335664"/>
            <a:ext cx="10856786"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Step 1</a:t>
            </a:r>
            <a:r>
              <a:rPr lang="en-US">
                <a:cs typeface="Calibri"/>
              </a:rPr>
              <a:t>: Assign K observations as the K clusters/leaders</a:t>
            </a:r>
          </a:p>
          <a:p>
            <a:endParaRPr lang="en-US">
              <a:cs typeface="Calibri"/>
            </a:endParaRPr>
          </a:p>
          <a:p>
            <a:r>
              <a:rPr lang="en-US" b="1">
                <a:cs typeface="Calibri"/>
              </a:rPr>
              <a:t>Step 2</a:t>
            </a:r>
            <a:r>
              <a:rPr lang="en-US">
                <a:cs typeface="Calibri"/>
              </a:rPr>
              <a:t>: Calculate the dissimilarities and assign observation to most similar cluster</a:t>
            </a:r>
          </a:p>
          <a:p>
            <a:endParaRPr lang="en-US">
              <a:cs typeface="Calibri"/>
            </a:endParaRPr>
          </a:p>
          <a:p>
            <a:r>
              <a:rPr lang="en-US" b="1">
                <a:cs typeface="Calibri"/>
              </a:rPr>
              <a:t>Step 3</a:t>
            </a:r>
            <a:r>
              <a:rPr lang="en-US">
                <a:cs typeface="Calibri"/>
              </a:rPr>
              <a:t>: Update the clusters features</a:t>
            </a:r>
          </a:p>
          <a:p>
            <a:endParaRPr lang="en-US">
              <a:cs typeface="Calibri"/>
            </a:endParaRPr>
          </a:p>
          <a:p>
            <a:r>
              <a:rPr lang="en-US" b="1">
                <a:cs typeface="Calibri"/>
              </a:rPr>
              <a:t>Step 4</a:t>
            </a:r>
            <a:r>
              <a:rPr lang="en-US">
                <a:cs typeface="Calibri"/>
              </a:rPr>
              <a:t>: Repeat steps 2 and 3 until the clusters no longer change</a:t>
            </a:r>
          </a:p>
        </p:txBody>
      </p:sp>
      <p:pic>
        <p:nvPicPr>
          <p:cNvPr id="4" name="Picture 6" descr="Table&#10;&#10;Description automatically generated">
            <a:extLst>
              <a:ext uri="{FF2B5EF4-FFF2-40B4-BE49-F238E27FC236}">
                <a16:creationId xmlns:a16="http://schemas.microsoft.com/office/drawing/2014/main" id="{C390700C-3CB9-41AA-F022-37B5B1CC4F22}"/>
              </a:ext>
            </a:extLst>
          </p:cNvPr>
          <p:cNvPicPr>
            <a:picLocks noChangeAspect="1"/>
          </p:cNvPicPr>
          <p:nvPr/>
        </p:nvPicPr>
        <p:blipFill>
          <a:blip r:embed="rId3"/>
          <a:stretch>
            <a:fillRect/>
          </a:stretch>
        </p:blipFill>
        <p:spPr>
          <a:xfrm>
            <a:off x="11716277" y="3230486"/>
            <a:ext cx="12156614" cy="10145235"/>
          </a:xfrm>
          <a:prstGeom prst="rect">
            <a:avLst/>
          </a:prstGeom>
        </p:spPr>
      </p:pic>
      <p:sp>
        <p:nvSpPr>
          <p:cNvPr id="6" name="TextBox 5">
            <a:extLst>
              <a:ext uri="{FF2B5EF4-FFF2-40B4-BE49-F238E27FC236}">
                <a16:creationId xmlns:a16="http://schemas.microsoft.com/office/drawing/2014/main" id="{9ADC4FF0-7B3A-0FD0-CD27-DA824CD196C8}"/>
              </a:ext>
            </a:extLst>
          </p:cNvPr>
          <p:cNvSpPr txBox="1"/>
          <p:nvPr/>
        </p:nvSpPr>
        <p:spPr>
          <a:xfrm>
            <a:off x="781231" y="12188311"/>
            <a:ext cx="859305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ea typeface="+mn-lt"/>
                <a:cs typeface="+mn-lt"/>
                <a:hlinkClick r:id="rId4"/>
              </a:rPr>
              <a:t>https://www.analyticsvidhya.com/blog/2021/06/kmodes-clustering-algorithm-for-categorical-data/</a:t>
            </a:r>
            <a:endParaRPr lang="en-US" sz="2800">
              <a:cs typeface="Calibri"/>
            </a:endParaRPr>
          </a:p>
        </p:txBody>
      </p:sp>
    </p:spTree>
    <p:extLst>
      <p:ext uri="{BB962C8B-B14F-4D97-AF65-F5344CB8AC3E}">
        <p14:creationId xmlns:p14="http://schemas.microsoft.com/office/powerpoint/2010/main" val="3241569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C774760-F49C-0540-A1EC-3ECE316A6050}"/>
              </a:ext>
            </a:extLst>
          </p:cNvPr>
          <p:cNvSpPr>
            <a:spLocks noGrp="1"/>
          </p:cNvSpPr>
          <p:nvPr>
            <p:ph type="title"/>
          </p:nvPr>
        </p:nvSpPr>
        <p:spPr>
          <a:xfrm>
            <a:off x="978705" y="1131941"/>
            <a:ext cx="21032788" cy="1218282"/>
          </a:xfrm>
        </p:spPr>
        <p:txBody>
          <a:bodyPr/>
          <a:lstStyle/>
          <a:p>
            <a:r>
              <a:rPr lang="en-US">
                <a:latin typeface="Franklin Gothic Demi"/>
              </a:rPr>
              <a:t>Machine learning - </a:t>
            </a:r>
            <a:r>
              <a:rPr lang="en-US" err="1">
                <a:latin typeface="Franklin Gothic Demi"/>
              </a:rPr>
              <a:t>kmodes</a:t>
            </a:r>
            <a:endParaRPr lang="en-US" err="1"/>
          </a:p>
        </p:txBody>
      </p:sp>
      <p:pic>
        <p:nvPicPr>
          <p:cNvPr id="7" name="Picture 5" descr="Table&#10;&#10;Description automatically generated">
            <a:extLst>
              <a:ext uri="{FF2B5EF4-FFF2-40B4-BE49-F238E27FC236}">
                <a16:creationId xmlns:a16="http://schemas.microsoft.com/office/drawing/2014/main" id="{8E0C5D16-349A-7B4F-D5F1-AB574289EBA1}"/>
              </a:ext>
            </a:extLst>
          </p:cNvPr>
          <p:cNvPicPr>
            <a:picLocks noChangeAspect="1"/>
          </p:cNvPicPr>
          <p:nvPr/>
        </p:nvPicPr>
        <p:blipFill rotWithShape="1">
          <a:blip r:embed="rId3"/>
          <a:srcRect l="1997" r="1024" b="270"/>
          <a:stretch/>
        </p:blipFill>
        <p:spPr>
          <a:xfrm>
            <a:off x="610675" y="4068458"/>
            <a:ext cx="22950174" cy="8088346"/>
          </a:xfrm>
          <a:prstGeom prst="rect">
            <a:avLst/>
          </a:prstGeom>
        </p:spPr>
      </p:pic>
    </p:spTree>
    <p:extLst>
      <p:ext uri="{BB962C8B-B14F-4D97-AF65-F5344CB8AC3E}">
        <p14:creationId xmlns:p14="http://schemas.microsoft.com/office/powerpoint/2010/main" val="3775721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8A79E3-F2D3-7812-B0AB-B6AE4E260CDA}"/>
              </a:ext>
            </a:extLst>
          </p:cNvPr>
          <p:cNvSpPr txBox="1"/>
          <p:nvPr/>
        </p:nvSpPr>
        <p:spPr>
          <a:xfrm>
            <a:off x="624357" y="1273782"/>
            <a:ext cx="161911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0" b="1" cap="all">
                <a:latin typeface="Franklin Gothic Demi"/>
              </a:rPr>
              <a:t>MACHINE LEARNING - KMODES</a:t>
            </a:r>
            <a:endParaRPr lang="en-US" sz="9000">
              <a:cs typeface="Calibri" panose="020F0502020204030204"/>
            </a:endParaRPr>
          </a:p>
        </p:txBody>
      </p:sp>
      <p:pic>
        <p:nvPicPr>
          <p:cNvPr id="8" name="Picture 9" descr="Diagram&#10;&#10;Description automatically generated">
            <a:extLst>
              <a:ext uri="{FF2B5EF4-FFF2-40B4-BE49-F238E27FC236}">
                <a16:creationId xmlns:a16="http://schemas.microsoft.com/office/drawing/2014/main" id="{E72F29C6-B99B-56ED-7B96-4D7E3EBC5FD3}"/>
              </a:ext>
            </a:extLst>
          </p:cNvPr>
          <p:cNvPicPr>
            <a:picLocks noChangeAspect="1"/>
          </p:cNvPicPr>
          <p:nvPr/>
        </p:nvPicPr>
        <p:blipFill>
          <a:blip r:embed="rId2"/>
          <a:stretch>
            <a:fillRect/>
          </a:stretch>
        </p:blipFill>
        <p:spPr>
          <a:xfrm>
            <a:off x="2169349" y="3734714"/>
            <a:ext cx="20046068" cy="8845456"/>
          </a:xfrm>
          <a:prstGeom prst="rect">
            <a:avLst/>
          </a:prstGeom>
        </p:spPr>
      </p:pic>
    </p:spTree>
    <p:extLst>
      <p:ext uri="{BB962C8B-B14F-4D97-AF65-F5344CB8AC3E}">
        <p14:creationId xmlns:p14="http://schemas.microsoft.com/office/powerpoint/2010/main" val="1544229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 of I Template" id="{DD5585AE-8EA5-A842-AC26-B8D77EA6F1B2}" vid="{3742CBBA-8035-2243-8ECC-E68BC1A71268}"/>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 of I Template" id="{DD5585AE-8EA5-A842-AC26-B8D77EA6F1B2}" vid="{B64673E8-D002-2140-9054-1F365AE0569D}"/>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 of I Template" id="{DD5585AE-8EA5-A842-AC26-B8D77EA6F1B2}" vid="{0E9935F6-D029-644F-8288-DC920A3F9C7E}"/>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 of I Template" id="{DD5585AE-8EA5-A842-AC26-B8D77EA6F1B2}" vid="{D790B8FF-051D-7943-B0B4-48C5B0840BC2}"/>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 of I Template" id="{DD5585AE-8EA5-A842-AC26-B8D77EA6F1B2}" vid="{E4386A46-8ECA-394D-958C-7BB822A6B10C}"/>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Title Slides</Template>
  <TotalTime>0</TotalTime>
  <Words>824</Words>
  <Application>Microsoft Office PowerPoint</Application>
  <PresentationFormat>Custom</PresentationFormat>
  <Paragraphs>148</Paragraphs>
  <Slides>22</Slides>
  <Notes>3</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22</vt:i4>
      </vt:variant>
    </vt:vector>
  </HeadingPairs>
  <TitlesOfParts>
    <vt:vector size="39" baseType="lpstr">
      <vt:lpstr>游ゴシック</vt:lpstr>
      <vt:lpstr>Archivo</vt:lpstr>
      <vt:lpstr>Archivo Black</vt:lpstr>
      <vt:lpstr>Archivo Regular</vt:lpstr>
      <vt:lpstr>Arial</vt:lpstr>
      <vt:lpstr>Arial,Sans-Serif</vt:lpstr>
      <vt:lpstr>Calibri</vt:lpstr>
      <vt:lpstr>Franklin Gothic Book</vt:lpstr>
      <vt:lpstr>Franklin Gothic Book Regular</vt:lpstr>
      <vt:lpstr>Franklin Gothic Demi</vt:lpstr>
      <vt:lpstr>Helvetica</vt:lpstr>
      <vt:lpstr>Wingdings</vt:lpstr>
      <vt:lpstr>Title Slides</vt:lpstr>
      <vt:lpstr>Text Slides</vt:lpstr>
      <vt:lpstr>Section Intro Slides</vt:lpstr>
      <vt:lpstr>U of I Media Slides</vt:lpstr>
      <vt:lpstr>Closing Slides</vt:lpstr>
      <vt:lpstr>Final presentation –  Crime statistics</vt:lpstr>
      <vt:lpstr>Goal and Mode of Collection</vt:lpstr>
      <vt:lpstr>Analysis study for machine learning</vt:lpstr>
      <vt:lpstr>Preliminary Visualizations</vt:lpstr>
      <vt:lpstr>Preliminary VISUALIZATIONS </vt:lpstr>
      <vt:lpstr>Proposed outcome</vt:lpstr>
      <vt:lpstr>Machine learning - kmodes</vt:lpstr>
      <vt:lpstr>Machine learning - kmodes</vt:lpstr>
      <vt:lpstr>PowerPoint Presentation</vt:lpstr>
      <vt:lpstr>Full Analysis ML - Preprocessing</vt:lpstr>
      <vt:lpstr>FULL ANALYSIS ML – Model</vt:lpstr>
      <vt:lpstr>Machine learning – POST ANALYSIS</vt:lpstr>
      <vt:lpstr>Machine learning – POST ANALYSIS</vt:lpstr>
      <vt:lpstr>Machine learning - POST ANALYSIS</vt:lpstr>
      <vt:lpstr>VISUALIZATIONS  </vt:lpstr>
      <vt:lpstr>Hypotheses questions – POST ANALYSIS</vt:lpstr>
      <vt:lpstr>VALIDATION </vt:lpstr>
      <vt:lpstr>VALIDATION </vt:lpstr>
      <vt:lpstr>Data management plan</vt:lpstr>
      <vt:lpstr>Data management plan</vt:lpstr>
      <vt:lpstr>Data management plan</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Presentation – Wildfire Smoke Particulate Matter 2.5</dc:title>
  <dc:creator>Taylor Ashley Bodenheimer</dc:creator>
  <cp:lastModifiedBy>Dawson Hill</cp:lastModifiedBy>
  <cp:revision>227</cp:revision>
  <dcterms:created xsi:type="dcterms:W3CDTF">2022-02-09T21:29:31Z</dcterms:created>
  <dcterms:modified xsi:type="dcterms:W3CDTF">2022-04-29T23:09:48Z</dcterms:modified>
</cp:coreProperties>
</file>